
<file path=[Content_Types].xml><?xml version="1.0" encoding="utf-8"?>
<Types xmlns="http://schemas.openxmlformats.org/package/2006/content-types">
  <Default Extension="bmp" ContentType="image/bmp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70" r:id="rId4"/>
    <p:sldId id="267" r:id="rId5"/>
    <p:sldId id="268" r:id="rId6"/>
    <p:sldId id="269" r:id="rId7"/>
    <p:sldId id="273" r:id="rId8"/>
    <p:sldId id="257" r:id="rId9"/>
    <p:sldId id="258" r:id="rId10"/>
    <p:sldId id="260" r:id="rId11"/>
    <p:sldId id="261" r:id="rId12"/>
    <p:sldId id="262" r:id="rId13"/>
    <p:sldId id="263" r:id="rId14"/>
    <p:sldId id="264" r:id="rId15"/>
    <p:sldId id="265" r:id="rId16"/>
    <p:sldId id="274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6CB2E-D230-4918-9485-AB10CF996114}" v="11" dt="2024-01-24T23:58:12.925"/>
    <p1510:client id="{74D9492B-14C1-449B-82C7-70260AF612DA}" v="96" dt="2024-01-24T23:18:28.792"/>
    <p1510:client id="{B44B8435-4682-4825-B065-63FA3DEFD51D}" v="32" dt="2024-01-24T08:03:09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84606" autoAdjust="0"/>
  </p:normalViewPr>
  <p:slideViewPr>
    <p:cSldViewPr snapToGrid="0">
      <p:cViewPr>
        <p:scale>
          <a:sx n="76" d="100"/>
          <a:sy n="76" d="100"/>
        </p:scale>
        <p:origin x="-90" y="-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27" Type="http://schemas.openxmlformats.org/officeDocument/2006/relationships/customXml" Target="../customXml/item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restha, Rohan (shre3430@vandals.uidaho.edu)" userId="7664c2ee-26cd-443a-9955-49f4f6162463" providerId="ADAL" clId="{B44B8435-4682-4825-B065-63FA3DEFD51D}"/>
    <pc:docChg chg="undo redo custSel addSld modSld">
      <pc:chgData name="Shrestha, Rohan (shre3430@vandals.uidaho.edu)" userId="7664c2ee-26cd-443a-9955-49f4f6162463" providerId="ADAL" clId="{B44B8435-4682-4825-B065-63FA3DEFD51D}" dt="2024-01-24T08:09:22.773" v="1369" actId="20577"/>
      <pc:docMkLst>
        <pc:docMk/>
      </pc:docMkLst>
      <pc:sldChg chg="addSp delSp modSp mod">
        <pc:chgData name="Shrestha, Rohan (shre3430@vandals.uidaho.edu)" userId="7664c2ee-26cd-443a-9955-49f4f6162463" providerId="ADAL" clId="{B44B8435-4682-4825-B065-63FA3DEFD51D}" dt="2024-01-24T08:03:21.437" v="1172" actId="1076"/>
        <pc:sldMkLst>
          <pc:docMk/>
          <pc:sldMk cId="1863910184" sldId="256"/>
        </pc:sldMkLst>
        <pc:spChg chg="mod">
          <ac:chgData name="Shrestha, Rohan (shre3430@vandals.uidaho.edu)" userId="7664c2ee-26cd-443a-9955-49f4f6162463" providerId="ADAL" clId="{B44B8435-4682-4825-B065-63FA3DEFD51D}" dt="2024-01-24T08:03:21.437" v="1172" actId="1076"/>
          <ac:spMkLst>
            <pc:docMk/>
            <pc:sldMk cId="1863910184" sldId="256"/>
            <ac:spMk id="2" creationId="{53814545-398F-D3B7-0AA4-45376B78CF6F}"/>
          </ac:spMkLst>
        </pc:spChg>
        <pc:spChg chg="mod">
          <ac:chgData name="Shrestha, Rohan (shre3430@vandals.uidaho.edu)" userId="7664c2ee-26cd-443a-9955-49f4f6162463" providerId="ADAL" clId="{B44B8435-4682-4825-B065-63FA3DEFD51D}" dt="2024-01-24T08:03:21.437" v="1172" actId="1076"/>
          <ac:spMkLst>
            <pc:docMk/>
            <pc:sldMk cId="1863910184" sldId="256"/>
            <ac:spMk id="3" creationId="{8367244B-FDE3-BB3E-BD33-923DA99BC11F}"/>
          </ac:spMkLst>
        </pc:spChg>
        <pc:spChg chg="del">
          <ac:chgData name="Shrestha, Rohan (shre3430@vandals.uidaho.edu)" userId="7664c2ee-26cd-443a-9955-49f4f6162463" providerId="ADAL" clId="{B44B8435-4682-4825-B065-63FA3DEFD51D}" dt="2024-01-24T07:36:23.428" v="1110" actId="478"/>
          <ac:spMkLst>
            <pc:docMk/>
            <pc:sldMk cId="1863910184" sldId="256"/>
            <ac:spMk id="4" creationId="{6598568E-B8DF-363B-B4A2-18C6D11AD762}"/>
          </ac:spMkLst>
        </pc:spChg>
        <pc:picChg chg="add del mod">
          <ac:chgData name="Shrestha, Rohan (shre3430@vandals.uidaho.edu)" userId="7664c2ee-26cd-443a-9955-49f4f6162463" providerId="ADAL" clId="{B44B8435-4682-4825-B065-63FA3DEFD51D}" dt="2024-01-24T08:03:13.882" v="1170" actId="478"/>
          <ac:picMkLst>
            <pc:docMk/>
            <pc:sldMk cId="1863910184" sldId="256"/>
            <ac:picMk id="6" creationId="{14345C80-30BE-7FE0-AFAE-5690F9B93B59}"/>
          </ac:picMkLst>
        </pc:picChg>
        <pc:picChg chg="add mod">
          <ac:chgData name="Shrestha, Rohan (shre3430@vandals.uidaho.edu)" userId="7664c2ee-26cd-443a-9955-49f4f6162463" providerId="ADAL" clId="{B44B8435-4682-4825-B065-63FA3DEFD51D}" dt="2024-01-24T08:03:16.967" v="1171" actId="1076"/>
          <ac:picMkLst>
            <pc:docMk/>
            <pc:sldMk cId="1863910184" sldId="256"/>
            <ac:picMk id="8" creationId="{B4FD0665-7577-724C-B5CA-C19664D095DC}"/>
          </ac:picMkLst>
        </pc:picChg>
      </pc:sldChg>
      <pc:sldChg chg="addSp delSp modSp mod">
        <pc:chgData name="Shrestha, Rohan (shre3430@vandals.uidaho.edu)" userId="7664c2ee-26cd-443a-9955-49f4f6162463" providerId="ADAL" clId="{B44B8435-4682-4825-B065-63FA3DEFD51D}" dt="2024-01-24T07:39:22.841" v="1130" actId="14100"/>
        <pc:sldMkLst>
          <pc:docMk/>
          <pc:sldMk cId="3331962595" sldId="257"/>
        </pc:sldMkLst>
        <pc:spChg chg="add del">
          <ac:chgData name="Shrestha, Rohan (shre3430@vandals.uidaho.edu)" userId="7664c2ee-26cd-443a-9955-49f4f6162463" providerId="ADAL" clId="{B44B8435-4682-4825-B065-63FA3DEFD51D}" dt="2024-01-24T07:38:41.521" v="1121"/>
          <ac:spMkLst>
            <pc:docMk/>
            <pc:sldMk cId="3331962595" sldId="257"/>
            <ac:spMk id="2" creationId="{D85C1324-52AC-22C0-DA36-0DBF37F165F6}"/>
          </ac:spMkLst>
        </pc:spChg>
        <pc:spChg chg="add mod">
          <ac:chgData name="Shrestha, Rohan (shre3430@vandals.uidaho.edu)" userId="7664c2ee-26cd-443a-9955-49f4f6162463" providerId="ADAL" clId="{B44B8435-4682-4825-B065-63FA3DEFD51D}" dt="2024-01-24T07:39:22.841" v="1130" actId="14100"/>
          <ac:spMkLst>
            <pc:docMk/>
            <pc:sldMk cId="3331962595" sldId="257"/>
            <ac:spMk id="3" creationId="{FF69CC9B-5B94-40CF-284A-191309752D67}"/>
          </ac:spMkLst>
        </pc:spChg>
        <pc:graphicFrameChg chg="modGraphic">
          <ac:chgData name="Shrestha, Rohan (shre3430@vandals.uidaho.edu)" userId="7664c2ee-26cd-443a-9955-49f4f6162463" providerId="ADAL" clId="{B44B8435-4682-4825-B065-63FA3DEFD51D}" dt="2024-01-24T07:38:50.745" v="1123" actId="14100"/>
          <ac:graphicFrameMkLst>
            <pc:docMk/>
            <pc:sldMk cId="3331962595" sldId="257"/>
            <ac:graphicFrameMk id="6" creationId="{968B5052-A6EA-B192-E1EC-40CCF8D5E27D}"/>
          </ac:graphicFrameMkLst>
        </pc:graphicFrameChg>
      </pc:sldChg>
      <pc:sldChg chg="addSp delSp modSp mod">
        <pc:chgData name="Shrestha, Rohan (shre3430@vandals.uidaho.edu)" userId="7664c2ee-26cd-443a-9955-49f4f6162463" providerId="ADAL" clId="{B44B8435-4682-4825-B065-63FA3DEFD51D}" dt="2024-01-24T07:38:41.521" v="1121"/>
        <pc:sldMkLst>
          <pc:docMk/>
          <pc:sldMk cId="1878569968" sldId="258"/>
        </pc:sldMkLst>
        <pc:spChg chg="mod">
          <ac:chgData name="Shrestha, Rohan (shre3430@vandals.uidaho.edu)" userId="7664c2ee-26cd-443a-9955-49f4f6162463" providerId="ADAL" clId="{B44B8435-4682-4825-B065-63FA3DEFD51D}" dt="2024-01-24T06:19:06.803" v="617" actId="14100"/>
          <ac:spMkLst>
            <pc:docMk/>
            <pc:sldMk cId="1878569968" sldId="258"/>
            <ac:spMk id="2" creationId="{7C7B31AD-8C88-C70C-847C-0C229105B0A3}"/>
          </ac:spMkLst>
        </pc:spChg>
        <pc:spChg chg="add del">
          <ac:chgData name="Shrestha, Rohan (shre3430@vandals.uidaho.edu)" userId="7664c2ee-26cd-443a-9955-49f4f6162463" providerId="ADAL" clId="{B44B8435-4682-4825-B065-63FA3DEFD51D}" dt="2024-01-24T07:38:41.521" v="1121"/>
          <ac:spMkLst>
            <pc:docMk/>
            <pc:sldMk cId="1878569968" sldId="258"/>
            <ac:spMk id="4" creationId="{5CD9774C-58F0-D8A1-6134-6893644146D6}"/>
          </ac:spMkLst>
        </pc:spChg>
      </pc:sldChg>
      <pc:sldChg chg="addSp delSp modSp mod">
        <pc:chgData name="Shrestha, Rohan (shre3430@vandals.uidaho.edu)" userId="7664c2ee-26cd-443a-9955-49f4f6162463" providerId="ADAL" clId="{B44B8435-4682-4825-B065-63FA3DEFD51D}" dt="2024-01-24T07:38:41.521" v="1121"/>
        <pc:sldMkLst>
          <pc:docMk/>
          <pc:sldMk cId="2005578053" sldId="260"/>
        </pc:sldMkLst>
        <pc:spChg chg="mod">
          <ac:chgData name="Shrestha, Rohan (shre3430@vandals.uidaho.edu)" userId="7664c2ee-26cd-443a-9955-49f4f6162463" providerId="ADAL" clId="{B44B8435-4682-4825-B065-63FA3DEFD51D}" dt="2024-01-24T06:02:37.293" v="149" actId="20577"/>
          <ac:spMkLst>
            <pc:docMk/>
            <pc:sldMk cId="2005578053" sldId="260"/>
            <ac:spMk id="3" creationId="{F2A7FA75-C290-CE07-A066-87A8EBE4DED8}"/>
          </ac:spMkLst>
        </pc:spChg>
        <pc:spChg chg="add del">
          <ac:chgData name="Shrestha, Rohan (shre3430@vandals.uidaho.edu)" userId="7664c2ee-26cd-443a-9955-49f4f6162463" providerId="ADAL" clId="{B44B8435-4682-4825-B065-63FA3DEFD51D}" dt="2024-01-24T07:38:41.521" v="1121"/>
          <ac:spMkLst>
            <pc:docMk/>
            <pc:sldMk cId="2005578053" sldId="260"/>
            <ac:spMk id="4" creationId="{21159FDC-D698-874A-0DC2-86334F0BE1A6}"/>
          </ac:spMkLst>
        </pc:spChg>
      </pc:sldChg>
      <pc:sldChg chg="addSp delSp">
        <pc:chgData name="Shrestha, Rohan (shre3430@vandals.uidaho.edu)" userId="7664c2ee-26cd-443a-9955-49f4f6162463" providerId="ADAL" clId="{B44B8435-4682-4825-B065-63FA3DEFD51D}" dt="2024-01-24T07:38:41.521" v="1121"/>
        <pc:sldMkLst>
          <pc:docMk/>
          <pc:sldMk cId="3397997725" sldId="261"/>
        </pc:sldMkLst>
        <pc:spChg chg="add del">
          <ac:chgData name="Shrestha, Rohan (shre3430@vandals.uidaho.edu)" userId="7664c2ee-26cd-443a-9955-49f4f6162463" providerId="ADAL" clId="{B44B8435-4682-4825-B065-63FA3DEFD51D}" dt="2024-01-24T07:38:41.521" v="1121"/>
          <ac:spMkLst>
            <pc:docMk/>
            <pc:sldMk cId="3397997725" sldId="261"/>
            <ac:spMk id="4" creationId="{467A9364-34C8-43A8-2B40-46DFB64A9B77}"/>
          </ac:spMkLst>
        </pc:spChg>
      </pc:sldChg>
      <pc:sldChg chg="addSp delSp modSp mod">
        <pc:chgData name="Shrestha, Rohan (shre3430@vandals.uidaho.edu)" userId="7664c2ee-26cd-443a-9955-49f4f6162463" providerId="ADAL" clId="{B44B8435-4682-4825-B065-63FA3DEFD51D}" dt="2024-01-24T07:38:41.521" v="1121"/>
        <pc:sldMkLst>
          <pc:docMk/>
          <pc:sldMk cId="477730593" sldId="262"/>
        </pc:sldMkLst>
        <pc:spChg chg="mod">
          <ac:chgData name="Shrestha, Rohan (shre3430@vandals.uidaho.edu)" userId="7664c2ee-26cd-443a-9955-49f4f6162463" providerId="ADAL" clId="{B44B8435-4682-4825-B065-63FA3DEFD51D}" dt="2024-01-24T06:18:58.708" v="616" actId="14100"/>
          <ac:spMkLst>
            <pc:docMk/>
            <pc:sldMk cId="477730593" sldId="262"/>
            <ac:spMk id="2" creationId="{7C7B31AD-8C88-C70C-847C-0C229105B0A3}"/>
          </ac:spMkLst>
        </pc:spChg>
        <pc:spChg chg="mod">
          <ac:chgData name="Shrestha, Rohan (shre3430@vandals.uidaho.edu)" userId="7664c2ee-26cd-443a-9955-49f4f6162463" providerId="ADAL" clId="{B44B8435-4682-4825-B065-63FA3DEFD51D}" dt="2024-01-24T06:04:32.235" v="328" actId="20577"/>
          <ac:spMkLst>
            <pc:docMk/>
            <pc:sldMk cId="477730593" sldId="262"/>
            <ac:spMk id="3" creationId="{F2A7FA75-C290-CE07-A066-87A8EBE4DED8}"/>
          </ac:spMkLst>
        </pc:spChg>
        <pc:spChg chg="add del">
          <ac:chgData name="Shrestha, Rohan (shre3430@vandals.uidaho.edu)" userId="7664c2ee-26cd-443a-9955-49f4f6162463" providerId="ADAL" clId="{B44B8435-4682-4825-B065-63FA3DEFD51D}" dt="2024-01-24T07:38:41.521" v="1121"/>
          <ac:spMkLst>
            <pc:docMk/>
            <pc:sldMk cId="477730593" sldId="262"/>
            <ac:spMk id="4" creationId="{A10B1A6F-574B-3CB2-FD2A-785D5A183C07}"/>
          </ac:spMkLst>
        </pc:spChg>
      </pc:sldChg>
      <pc:sldChg chg="addSp delSp modSp add mod">
        <pc:chgData name="Shrestha, Rohan (shre3430@vandals.uidaho.edu)" userId="7664c2ee-26cd-443a-9955-49f4f6162463" providerId="ADAL" clId="{B44B8435-4682-4825-B065-63FA3DEFD51D}" dt="2024-01-24T07:38:41.521" v="1121"/>
        <pc:sldMkLst>
          <pc:docMk/>
          <pc:sldMk cId="1525232895" sldId="263"/>
        </pc:sldMkLst>
        <pc:spChg chg="mod">
          <ac:chgData name="Shrestha, Rohan (shre3430@vandals.uidaho.edu)" userId="7664c2ee-26cd-443a-9955-49f4f6162463" providerId="ADAL" clId="{B44B8435-4682-4825-B065-63FA3DEFD51D}" dt="2024-01-24T06:18:51.604" v="615" actId="14100"/>
          <ac:spMkLst>
            <pc:docMk/>
            <pc:sldMk cId="1525232895" sldId="263"/>
            <ac:spMk id="2" creationId="{7C7B31AD-8C88-C70C-847C-0C229105B0A3}"/>
          </ac:spMkLst>
        </pc:spChg>
        <pc:spChg chg="mod">
          <ac:chgData name="Shrestha, Rohan (shre3430@vandals.uidaho.edu)" userId="7664c2ee-26cd-443a-9955-49f4f6162463" providerId="ADAL" clId="{B44B8435-4682-4825-B065-63FA3DEFD51D}" dt="2024-01-24T06:05:47.813" v="395" actId="11"/>
          <ac:spMkLst>
            <pc:docMk/>
            <pc:sldMk cId="1525232895" sldId="263"/>
            <ac:spMk id="3" creationId="{F2A7FA75-C290-CE07-A066-87A8EBE4DED8}"/>
          </ac:spMkLst>
        </pc:spChg>
        <pc:spChg chg="add del">
          <ac:chgData name="Shrestha, Rohan (shre3430@vandals.uidaho.edu)" userId="7664c2ee-26cd-443a-9955-49f4f6162463" providerId="ADAL" clId="{B44B8435-4682-4825-B065-63FA3DEFD51D}" dt="2024-01-24T07:38:41.521" v="1121"/>
          <ac:spMkLst>
            <pc:docMk/>
            <pc:sldMk cId="1525232895" sldId="263"/>
            <ac:spMk id="4" creationId="{F14B35DC-D729-9916-CDE5-4748DC9CE6C6}"/>
          </ac:spMkLst>
        </pc:spChg>
      </pc:sldChg>
      <pc:sldChg chg="addSp delSp modSp add mod">
        <pc:chgData name="Shrestha, Rohan (shre3430@vandals.uidaho.edu)" userId="7664c2ee-26cd-443a-9955-49f4f6162463" providerId="ADAL" clId="{B44B8435-4682-4825-B065-63FA3DEFD51D}" dt="2024-01-24T07:38:41.521" v="1121"/>
        <pc:sldMkLst>
          <pc:docMk/>
          <pc:sldMk cId="2291819884" sldId="264"/>
        </pc:sldMkLst>
        <pc:spChg chg="mod">
          <ac:chgData name="Shrestha, Rohan (shre3430@vandals.uidaho.edu)" userId="7664c2ee-26cd-443a-9955-49f4f6162463" providerId="ADAL" clId="{B44B8435-4682-4825-B065-63FA3DEFD51D}" dt="2024-01-24T06:13:42.373" v="411" actId="20577"/>
          <ac:spMkLst>
            <pc:docMk/>
            <pc:sldMk cId="2291819884" sldId="264"/>
            <ac:spMk id="2" creationId="{7C7B31AD-8C88-C70C-847C-0C229105B0A3}"/>
          </ac:spMkLst>
        </pc:spChg>
        <pc:spChg chg="mod">
          <ac:chgData name="Shrestha, Rohan (shre3430@vandals.uidaho.edu)" userId="7664c2ee-26cd-443a-9955-49f4f6162463" providerId="ADAL" clId="{B44B8435-4682-4825-B065-63FA3DEFD51D}" dt="2024-01-24T06:17:24.343" v="563" actId="11"/>
          <ac:spMkLst>
            <pc:docMk/>
            <pc:sldMk cId="2291819884" sldId="264"/>
            <ac:spMk id="3" creationId="{F2A7FA75-C290-CE07-A066-87A8EBE4DED8}"/>
          </ac:spMkLst>
        </pc:spChg>
        <pc:spChg chg="add del">
          <ac:chgData name="Shrestha, Rohan (shre3430@vandals.uidaho.edu)" userId="7664c2ee-26cd-443a-9955-49f4f6162463" providerId="ADAL" clId="{B44B8435-4682-4825-B065-63FA3DEFD51D}" dt="2024-01-24T07:38:41.521" v="1121"/>
          <ac:spMkLst>
            <pc:docMk/>
            <pc:sldMk cId="2291819884" sldId="264"/>
            <ac:spMk id="4" creationId="{3CA59A7A-22DD-9C63-185E-A03A474E2FB6}"/>
          </ac:spMkLst>
        </pc:spChg>
      </pc:sldChg>
      <pc:sldChg chg="addSp delSp modSp add mod">
        <pc:chgData name="Shrestha, Rohan (shre3430@vandals.uidaho.edu)" userId="7664c2ee-26cd-443a-9955-49f4f6162463" providerId="ADAL" clId="{B44B8435-4682-4825-B065-63FA3DEFD51D}" dt="2024-01-24T07:38:41.521" v="1121"/>
        <pc:sldMkLst>
          <pc:docMk/>
          <pc:sldMk cId="3944565138" sldId="265"/>
        </pc:sldMkLst>
        <pc:spChg chg="mod">
          <ac:chgData name="Shrestha, Rohan (shre3430@vandals.uidaho.edu)" userId="7664c2ee-26cd-443a-9955-49f4f6162463" providerId="ADAL" clId="{B44B8435-4682-4825-B065-63FA3DEFD51D}" dt="2024-01-24T06:17:10.643" v="562" actId="14100"/>
          <ac:spMkLst>
            <pc:docMk/>
            <pc:sldMk cId="3944565138" sldId="265"/>
            <ac:spMk id="2" creationId="{7C7B31AD-8C88-C70C-847C-0C229105B0A3}"/>
          </ac:spMkLst>
        </pc:spChg>
        <pc:spChg chg="mod">
          <ac:chgData name="Shrestha, Rohan (shre3430@vandals.uidaho.edu)" userId="7664c2ee-26cd-443a-9955-49f4f6162463" providerId="ADAL" clId="{B44B8435-4682-4825-B065-63FA3DEFD51D}" dt="2024-01-24T06:18:40.213" v="612" actId="27636"/>
          <ac:spMkLst>
            <pc:docMk/>
            <pc:sldMk cId="3944565138" sldId="265"/>
            <ac:spMk id="3" creationId="{F2A7FA75-C290-CE07-A066-87A8EBE4DED8}"/>
          </ac:spMkLst>
        </pc:spChg>
        <pc:spChg chg="add del">
          <ac:chgData name="Shrestha, Rohan (shre3430@vandals.uidaho.edu)" userId="7664c2ee-26cd-443a-9955-49f4f6162463" providerId="ADAL" clId="{B44B8435-4682-4825-B065-63FA3DEFD51D}" dt="2024-01-24T07:38:41.521" v="1121"/>
          <ac:spMkLst>
            <pc:docMk/>
            <pc:sldMk cId="3944565138" sldId="265"/>
            <ac:spMk id="4" creationId="{90205F00-EBED-82A7-73ED-97D08A6DC823}"/>
          </ac:spMkLst>
        </pc:spChg>
      </pc:sldChg>
      <pc:sldChg chg="addSp delSp modSp new mod modAnim">
        <pc:chgData name="Shrestha, Rohan (shre3430@vandals.uidaho.edu)" userId="7664c2ee-26cd-443a-9955-49f4f6162463" providerId="ADAL" clId="{B44B8435-4682-4825-B065-63FA3DEFD51D}" dt="2024-01-24T07:39:29.413" v="1131" actId="404"/>
        <pc:sldMkLst>
          <pc:docMk/>
          <pc:sldMk cId="1817184286" sldId="266"/>
        </pc:sldMkLst>
        <pc:spChg chg="mod">
          <ac:chgData name="Shrestha, Rohan (shre3430@vandals.uidaho.edu)" userId="7664c2ee-26cd-443a-9955-49f4f6162463" providerId="ADAL" clId="{B44B8435-4682-4825-B065-63FA3DEFD51D}" dt="2024-01-24T07:35:14.187" v="1107" actId="1076"/>
          <ac:spMkLst>
            <pc:docMk/>
            <pc:sldMk cId="1817184286" sldId="266"/>
            <ac:spMk id="2" creationId="{406977FD-0A00-A952-54BF-A6A43C75948C}"/>
          </ac:spMkLst>
        </pc:spChg>
        <pc:spChg chg="del mod">
          <ac:chgData name="Shrestha, Rohan (shre3430@vandals.uidaho.edu)" userId="7664c2ee-26cd-443a-9955-49f4f6162463" providerId="ADAL" clId="{B44B8435-4682-4825-B065-63FA3DEFD51D}" dt="2024-01-24T06:56:12.594" v="654" actId="478"/>
          <ac:spMkLst>
            <pc:docMk/>
            <pc:sldMk cId="1817184286" sldId="266"/>
            <ac:spMk id="3" creationId="{E1CDADD7-E4E3-F50B-6385-15ABB620D25C}"/>
          </ac:spMkLst>
        </pc:spChg>
        <pc:spChg chg="add mod">
          <ac:chgData name="Shrestha, Rohan (shre3430@vandals.uidaho.edu)" userId="7664c2ee-26cd-443a-9955-49f4f6162463" providerId="ADAL" clId="{B44B8435-4682-4825-B065-63FA3DEFD51D}" dt="2024-01-24T07:26:00.338" v="769" actId="1076"/>
          <ac:spMkLst>
            <pc:docMk/>
            <pc:sldMk cId="1817184286" sldId="266"/>
            <ac:spMk id="4" creationId="{C1B3BF9D-600D-DA73-5B69-360D18D0C6B2}"/>
          </ac:spMkLst>
        </pc:spChg>
        <pc:spChg chg="add mod">
          <ac:chgData name="Shrestha, Rohan (shre3430@vandals.uidaho.edu)" userId="7664c2ee-26cd-443a-9955-49f4f6162463" providerId="ADAL" clId="{B44B8435-4682-4825-B065-63FA3DEFD51D}" dt="2024-01-24T07:25:34.987" v="730" actId="1076"/>
          <ac:spMkLst>
            <pc:docMk/>
            <pc:sldMk cId="1817184286" sldId="266"/>
            <ac:spMk id="5" creationId="{E575DFD8-D60F-D89B-29EF-C1437188794E}"/>
          </ac:spMkLst>
        </pc:spChg>
        <pc:spChg chg="add mod">
          <ac:chgData name="Shrestha, Rohan (shre3430@vandals.uidaho.edu)" userId="7664c2ee-26cd-443a-9955-49f4f6162463" providerId="ADAL" clId="{B44B8435-4682-4825-B065-63FA3DEFD51D}" dt="2024-01-24T07:25:27.176" v="726" actId="1076"/>
          <ac:spMkLst>
            <pc:docMk/>
            <pc:sldMk cId="1817184286" sldId="266"/>
            <ac:spMk id="6" creationId="{C9D6016B-D692-E210-22C9-36D7F2865DE7}"/>
          </ac:spMkLst>
        </pc:spChg>
        <pc:spChg chg="add mod">
          <ac:chgData name="Shrestha, Rohan (shre3430@vandals.uidaho.edu)" userId="7664c2ee-26cd-443a-9955-49f4f6162463" providerId="ADAL" clId="{B44B8435-4682-4825-B065-63FA3DEFD51D}" dt="2024-01-24T07:25:50.468" v="767" actId="20577"/>
          <ac:spMkLst>
            <pc:docMk/>
            <pc:sldMk cId="1817184286" sldId="266"/>
            <ac:spMk id="7" creationId="{7DE34EB8-C27B-602D-6CF0-51239DB55C90}"/>
          </ac:spMkLst>
        </pc:spChg>
        <pc:spChg chg="add mod">
          <ac:chgData name="Shrestha, Rohan (shre3430@vandals.uidaho.edu)" userId="7664c2ee-26cd-443a-9955-49f4f6162463" providerId="ADAL" clId="{B44B8435-4682-4825-B065-63FA3DEFD51D}" dt="2024-01-24T07:30:19.536" v="855" actId="122"/>
          <ac:spMkLst>
            <pc:docMk/>
            <pc:sldMk cId="1817184286" sldId="266"/>
            <ac:spMk id="8" creationId="{8545349F-3EAA-FF5C-A3B1-3ECC59DD77F3}"/>
          </ac:spMkLst>
        </pc:spChg>
        <pc:spChg chg="add mod">
          <ac:chgData name="Shrestha, Rohan (shre3430@vandals.uidaho.edu)" userId="7664c2ee-26cd-443a-9955-49f4f6162463" providerId="ADAL" clId="{B44B8435-4682-4825-B065-63FA3DEFD51D}" dt="2024-01-24T07:32:04.495" v="954" actId="14100"/>
          <ac:spMkLst>
            <pc:docMk/>
            <pc:sldMk cId="1817184286" sldId="266"/>
            <ac:spMk id="9" creationId="{666233DE-DF3E-D439-F184-2A996559A230}"/>
          </ac:spMkLst>
        </pc:spChg>
        <pc:spChg chg="add mod">
          <ac:chgData name="Shrestha, Rohan (shre3430@vandals.uidaho.edu)" userId="7664c2ee-26cd-443a-9955-49f4f6162463" providerId="ADAL" clId="{B44B8435-4682-4825-B065-63FA3DEFD51D}" dt="2024-01-24T07:34:20.918" v="1104" actId="20577"/>
          <ac:spMkLst>
            <pc:docMk/>
            <pc:sldMk cId="1817184286" sldId="266"/>
            <ac:spMk id="10" creationId="{E2B5D160-808E-D1F7-3440-58B745BF117C}"/>
          </ac:spMkLst>
        </pc:spChg>
        <pc:spChg chg="add del mod">
          <ac:chgData name="Shrestha, Rohan (shre3430@vandals.uidaho.edu)" userId="7664c2ee-26cd-443a-9955-49f4f6162463" providerId="ADAL" clId="{B44B8435-4682-4825-B065-63FA3DEFD51D}" dt="2024-01-24T07:38:41.521" v="1121"/>
          <ac:spMkLst>
            <pc:docMk/>
            <pc:sldMk cId="1817184286" sldId="266"/>
            <ac:spMk id="11" creationId="{6F881FDF-71E6-51D2-0363-0EC7BF53E05B}"/>
          </ac:spMkLst>
        </pc:spChg>
        <pc:spChg chg="add mod">
          <ac:chgData name="Shrestha, Rohan (shre3430@vandals.uidaho.edu)" userId="7664c2ee-26cd-443a-9955-49f4f6162463" providerId="ADAL" clId="{B44B8435-4682-4825-B065-63FA3DEFD51D}" dt="2024-01-24T07:39:29.413" v="1131" actId="404"/>
          <ac:spMkLst>
            <pc:docMk/>
            <pc:sldMk cId="1817184286" sldId="266"/>
            <ac:spMk id="12" creationId="{629C86A3-433F-082E-DE9B-9F2645D133F5}"/>
          </ac:spMkLst>
        </pc:spChg>
        <pc:picChg chg="add mod">
          <ac:chgData name="Shrestha, Rohan (shre3430@vandals.uidaho.edu)" userId="7664c2ee-26cd-443a-9955-49f4f6162463" providerId="ADAL" clId="{B44B8435-4682-4825-B065-63FA3DEFD51D}" dt="2024-01-24T06:56:18.394" v="656" actId="1076"/>
          <ac:picMkLst>
            <pc:docMk/>
            <pc:sldMk cId="1817184286" sldId="266"/>
            <ac:picMk id="1026" creationId="{5FBD3B89-F9FF-9D71-4A38-84A5BA306CD7}"/>
          </ac:picMkLst>
        </pc:picChg>
        <pc:picChg chg="add mod">
          <ac:chgData name="Shrestha, Rohan (shre3430@vandals.uidaho.edu)" userId="7664c2ee-26cd-443a-9955-49f4f6162463" providerId="ADAL" clId="{B44B8435-4682-4825-B065-63FA3DEFD51D}" dt="2024-01-24T07:25:30.753" v="728" actId="1076"/>
          <ac:picMkLst>
            <pc:docMk/>
            <pc:sldMk cId="1817184286" sldId="266"/>
            <ac:picMk id="1028" creationId="{32054FDA-F6A6-F7DD-8514-9FEDC8214BD4}"/>
          </ac:picMkLst>
        </pc:picChg>
      </pc:sldChg>
      <pc:sldChg chg="addSp delSp modSp new mod">
        <pc:chgData name="Shrestha, Rohan (shre3430@vandals.uidaho.edu)" userId="7664c2ee-26cd-443a-9955-49f4f6162463" providerId="ADAL" clId="{B44B8435-4682-4825-B065-63FA3DEFD51D}" dt="2024-01-24T08:09:22.773" v="1369" actId="20577"/>
        <pc:sldMkLst>
          <pc:docMk/>
          <pc:sldMk cId="1349273078" sldId="267"/>
        </pc:sldMkLst>
        <pc:spChg chg="mod">
          <ac:chgData name="Shrestha, Rohan (shre3430@vandals.uidaho.edu)" userId="7664c2ee-26cd-443a-9955-49f4f6162463" providerId="ADAL" clId="{B44B8435-4682-4825-B065-63FA3DEFD51D}" dt="2024-01-24T08:04:05.187" v="1192" actId="20577"/>
          <ac:spMkLst>
            <pc:docMk/>
            <pc:sldMk cId="1349273078" sldId="267"/>
            <ac:spMk id="2" creationId="{AD37AA83-BEC1-B511-44F9-4485B524D05C}"/>
          </ac:spMkLst>
        </pc:spChg>
        <pc:spChg chg="add del mod">
          <ac:chgData name="Shrestha, Rohan (shre3430@vandals.uidaho.edu)" userId="7664c2ee-26cd-443a-9955-49f4f6162463" providerId="ADAL" clId="{B44B8435-4682-4825-B065-63FA3DEFD51D}" dt="2024-01-24T08:09:22.773" v="1369" actId="20577"/>
          <ac:spMkLst>
            <pc:docMk/>
            <pc:sldMk cId="1349273078" sldId="267"/>
            <ac:spMk id="3" creationId="{CBC7537B-F6DF-9AB4-3976-D6B68890ECC1}"/>
          </ac:spMkLst>
        </pc:spChg>
      </pc:sldChg>
    </pc:docChg>
  </pc:docChgLst>
  <pc:docChgLst>
    <pc:chgData name="Shrestha, Rohan (shre3430@vandals.uidaho.edu)" userId="7664c2ee-26cd-443a-9955-49f4f6162463" providerId="ADAL" clId="{74D9492B-14C1-449B-82C7-70260AF612DA}"/>
    <pc:docChg chg="undo custSel addSld delSld modSld">
      <pc:chgData name="Shrestha, Rohan (shre3430@vandals.uidaho.edu)" userId="7664c2ee-26cd-443a-9955-49f4f6162463" providerId="ADAL" clId="{74D9492B-14C1-449B-82C7-70260AF612DA}" dt="2024-01-24T23:24:16.485" v="2124" actId="47"/>
      <pc:docMkLst>
        <pc:docMk/>
      </pc:docMkLst>
      <pc:sldChg chg="modSp mod modNotesTx">
        <pc:chgData name="Shrestha, Rohan (shre3430@vandals.uidaho.edu)" userId="7664c2ee-26cd-443a-9955-49f4f6162463" providerId="ADAL" clId="{74D9492B-14C1-449B-82C7-70260AF612DA}" dt="2024-01-24T21:04:53.064" v="971" actId="20577"/>
        <pc:sldMkLst>
          <pc:docMk/>
          <pc:sldMk cId="1863910184" sldId="256"/>
        </pc:sldMkLst>
        <pc:spChg chg="mod">
          <ac:chgData name="Shrestha, Rohan (shre3430@vandals.uidaho.edu)" userId="7664c2ee-26cd-443a-9955-49f4f6162463" providerId="ADAL" clId="{74D9492B-14C1-449B-82C7-70260AF612DA}" dt="2024-01-24T21:01:17.297" v="766" actId="113"/>
          <ac:spMkLst>
            <pc:docMk/>
            <pc:sldMk cId="1863910184" sldId="256"/>
            <ac:spMk id="2" creationId="{53814545-398F-D3B7-0AA4-45376B78CF6F}"/>
          </ac:spMkLst>
        </pc:spChg>
        <pc:spChg chg="mod">
          <ac:chgData name="Shrestha, Rohan (shre3430@vandals.uidaho.edu)" userId="7664c2ee-26cd-443a-9955-49f4f6162463" providerId="ADAL" clId="{74D9492B-14C1-449B-82C7-70260AF612DA}" dt="2024-01-24T21:01:21.672" v="767" actId="14100"/>
          <ac:spMkLst>
            <pc:docMk/>
            <pc:sldMk cId="1863910184" sldId="256"/>
            <ac:spMk id="3" creationId="{8367244B-FDE3-BB3E-BD33-923DA99BC11F}"/>
          </ac:spMkLst>
        </pc:spChg>
      </pc:sldChg>
      <pc:sldChg chg="addSp modSp mod">
        <pc:chgData name="Shrestha, Rohan (shre3430@vandals.uidaho.edu)" userId="7664c2ee-26cd-443a-9955-49f4f6162463" providerId="ADAL" clId="{74D9492B-14C1-449B-82C7-70260AF612DA}" dt="2024-01-24T21:00:44.409" v="759"/>
        <pc:sldMkLst>
          <pc:docMk/>
          <pc:sldMk cId="1878569968" sldId="258"/>
        </pc:sldMkLst>
        <pc:spChg chg="mod">
          <ac:chgData name="Shrestha, Rohan (shre3430@vandals.uidaho.edu)" userId="7664c2ee-26cd-443a-9955-49f4f6162463" providerId="ADAL" clId="{74D9492B-14C1-449B-82C7-70260AF612DA}" dt="2024-01-24T20:47:06.809" v="256" actId="207"/>
          <ac:spMkLst>
            <pc:docMk/>
            <pc:sldMk cId="1878569968" sldId="258"/>
            <ac:spMk id="3" creationId="{F2A7FA75-C290-CE07-A066-87A8EBE4DED8}"/>
          </ac:spMkLst>
        </pc:spChg>
        <pc:spChg chg="add mod">
          <ac:chgData name="Shrestha, Rohan (shre3430@vandals.uidaho.edu)" userId="7664c2ee-26cd-443a-9955-49f4f6162463" providerId="ADAL" clId="{74D9492B-14C1-449B-82C7-70260AF612DA}" dt="2024-01-24T20:47:13.946" v="257" actId="208"/>
          <ac:spMkLst>
            <pc:docMk/>
            <pc:sldMk cId="1878569968" sldId="258"/>
            <ac:spMk id="4" creationId="{39728F97-031F-6A4C-2BD2-5B466688A01F}"/>
          </ac:spMkLst>
        </pc:spChg>
        <pc:spChg chg="add mod">
          <ac:chgData name="Shrestha, Rohan (shre3430@vandals.uidaho.edu)" userId="7664c2ee-26cd-443a-9955-49f4f6162463" providerId="ADAL" clId="{74D9492B-14C1-449B-82C7-70260AF612DA}" dt="2024-01-24T20:46:53.491" v="254" actId="208"/>
          <ac:spMkLst>
            <pc:docMk/>
            <pc:sldMk cId="1878569968" sldId="258"/>
            <ac:spMk id="5" creationId="{B1CE484E-CCF2-5993-50F0-E8EE2F9AC321}"/>
          </ac:spMkLst>
        </pc:spChg>
        <pc:spChg chg="add mod">
          <ac:chgData name="Shrestha, Rohan (shre3430@vandals.uidaho.edu)" userId="7664c2ee-26cd-443a-9955-49f4f6162463" providerId="ADAL" clId="{74D9492B-14C1-449B-82C7-70260AF612DA}" dt="2024-01-24T21:00:44.409" v="759"/>
          <ac:spMkLst>
            <pc:docMk/>
            <pc:sldMk cId="1878569968" sldId="258"/>
            <ac:spMk id="6" creationId="{472094DE-8AC8-24D1-679E-65DABC381D93}"/>
          </ac:spMkLst>
        </pc:spChg>
        <pc:picChg chg="mod">
          <ac:chgData name="Shrestha, Rohan (shre3430@vandals.uidaho.edu)" userId="7664c2ee-26cd-443a-9955-49f4f6162463" providerId="ADAL" clId="{74D9492B-14C1-449B-82C7-70260AF612DA}" dt="2024-01-24T20:45:40.806" v="245" actId="1076"/>
          <ac:picMkLst>
            <pc:docMk/>
            <pc:sldMk cId="1878569968" sldId="258"/>
            <ac:picMk id="15" creationId="{1B29F3A5-8071-203D-E90D-7AB2FD180804}"/>
          </ac:picMkLst>
        </pc:picChg>
      </pc:sldChg>
      <pc:sldChg chg="addSp delSp modSp mod modAnim">
        <pc:chgData name="Shrestha, Rohan (shre3430@vandals.uidaho.edu)" userId="7664c2ee-26cd-443a-9955-49f4f6162463" providerId="ADAL" clId="{74D9492B-14C1-449B-82C7-70260AF612DA}" dt="2024-01-24T22:46:43.367" v="1423"/>
        <pc:sldMkLst>
          <pc:docMk/>
          <pc:sldMk cId="2005578053" sldId="260"/>
        </pc:sldMkLst>
        <pc:spChg chg="mod">
          <ac:chgData name="Shrestha, Rohan (shre3430@vandals.uidaho.edu)" userId="7664c2ee-26cd-443a-9955-49f4f6162463" providerId="ADAL" clId="{74D9492B-14C1-449B-82C7-70260AF612DA}" dt="2024-01-24T20:48:37.771" v="260" actId="20577"/>
          <ac:spMkLst>
            <pc:docMk/>
            <pc:sldMk cId="2005578053" sldId="260"/>
            <ac:spMk id="3" creationId="{F2A7FA75-C290-CE07-A066-87A8EBE4DED8}"/>
          </ac:spMkLst>
        </pc:spChg>
        <pc:spChg chg="add mod">
          <ac:chgData name="Shrestha, Rohan (shre3430@vandals.uidaho.edu)" userId="7664c2ee-26cd-443a-9955-49f4f6162463" providerId="ADAL" clId="{74D9492B-14C1-449B-82C7-70260AF612DA}" dt="2024-01-24T21:00:46.488" v="760"/>
          <ac:spMkLst>
            <pc:docMk/>
            <pc:sldMk cId="2005578053" sldId="260"/>
            <ac:spMk id="4" creationId="{C5C59928-D365-9863-05C1-B15ED036D93A}"/>
          </ac:spMkLst>
        </pc:spChg>
        <pc:picChg chg="add del mod">
          <ac:chgData name="Shrestha, Rohan (shre3430@vandals.uidaho.edu)" userId="7664c2ee-26cd-443a-9955-49f4f6162463" providerId="ADAL" clId="{74D9492B-14C1-449B-82C7-70260AF612DA}" dt="2024-01-24T22:10:32.435" v="1273" actId="478"/>
          <ac:picMkLst>
            <pc:docMk/>
            <pc:sldMk cId="2005578053" sldId="260"/>
            <ac:picMk id="6" creationId="{EC4C44F8-0B9E-FEEB-7662-0182419349F5}"/>
          </ac:picMkLst>
        </pc:picChg>
        <pc:picChg chg="add del mod">
          <ac:chgData name="Shrestha, Rohan (shre3430@vandals.uidaho.edu)" userId="7664c2ee-26cd-443a-9955-49f4f6162463" providerId="ADAL" clId="{74D9492B-14C1-449B-82C7-70260AF612DA}" dt="2024-01-24T22:10:43.026" v="1277" actId="478"/>
          <ac:picMkLst>
            <pc:docMk/>
            <pc:sldMk cId="2005578053" sldId="260"/>
            <ac:picMk id="8" creationId="{3E07BCCE-325F-03AB-FEE1-AB93DB644DAC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2:13:45.261" v="1289" actId="1076"/>
          <ac:picMkLst>
            <pc:docMk/>
            <pc:sldMk cId="2005578053" sldId="260"/>
            <ac:picMk id="10" creationId="{664925F0-EEBD-93B3-213C-EDF19EBB3210}"/>
          </ac:picMkLst>
        </pc:picChg>
        <pc:picChg chg="add mod modCrop">
          <ac:chgData name="Shrestha, Rohan (shre3430@vandals.uidaho.edu)" userId="7664c2ee-26cd-443a-9955-49f4f6162463" providerId="ADAL" clId="{74D9492B-14C1-449B-82C7-70260AF612DA}" dt="2024-01-24T22:13:48.700" v="1290" actId="1076"/>
          <ac:picMkLst>
            <pc:docMk/>
            <pc:sldMk cId="2005578053" sldId="260"/>
            <ac:picMk id="12" creationId="{2B8052EF-B536-B9CE-3BBD-2C258B5C261E}"/>
          </ac:picMkLst>
        </pc:picChg>
        <pc:picChg chg="del">
          <ac:chgData name="Shrestha, Rohan (shre3430@vandals.uidaho.edu)" userId="7664c2ee-26cd-443a-9955-49f4f6162463" providerId="ADAL" clId="{74D9492B-14C1-449B-82C7-70260AF612DA}" dt="2024-01-24T20:47:44.257" v="258" actId="478"/>
          <ac:picMkLst>
            <pc:docMk/>
            <pc:sldMk cId="2005578053" sldId="260"/>
            <ac:picMk id="15" creationId="{1B29F3A5-8071-203D-E90D-7AB2FD180804}"/>
          </ac:picMkLst>
        </pc:picChg>
      </pc:sldChg>
      <pc:sldChg chg="addSp delSp modSp mod modAnim">
        <pc:chgData name="Shrestha, Rohan (shre3430@vandals.uidaho.edu)" userId="7664c2ee-26cd-443a-9955-49f4f6162463" providerId="ADAL" clId="{74D9492B-14C1-449B-82C7-70260AF612DA}" dt="2024-01-24T22:47:09.914" v="1429"/>
        <pc:sldMkLst>
          <pc:docMk/>
          <pc:sldMk cId="3397997725" sldId="261"/>
        </pc:sldMkLst>
        <pc:spChg chg="mod">
          <ac:chgData name="Shrestha, Rohan (shre3430@vandals.uidaho.edu)" userId="7664c2ee-26cd-443a-9955-49f4f6162463" providerId="ADAL" clId="{74D9492B-14C1-449B-82C7-70260AF612DA}" dt="2024-01-24T22:14:44.468" v="1294"/>
          <ac:spMkLst>
            <pc:docMk/>
            <pc:sldMk cId="3397997725" sldId="261"/>
            <ac:spMk id="3" creationId="{F2A7FA75-C290-CE07-A066-87A8EBE4DED8}"/>
          </ac:spMkLst>
        </pc:spChg>
        <pc:spChg chg="add mod">
          <ac:chgData name="Shrestha, Rohan (shre3430@vandals.uidaho.edu)" userId="7664c2ee-26cd-443a-9955-49f4f6162463" providerId="ADAL" clId="{74D9492B-14C1-449B-82C7-70260AF612DA}" dt="2024-01-24T21:00:49.481" v="761"/>
          <ac:spMkLst>
            <pc:docMk/>
            <pc:sldMk cId="3397997725" sldId="261"/>
            <ac:spMk id="4" creationId="{B20196A7-CAA7-C308-7677-0BF47DABAF75}"/>
          </ac:spMkLst>
        </pc:spChg>
        <pc:picChg chg="add mod modCrop">
          <ac:chgData name="Shrestha, Rohan (shre3430@vandals.uidaho.edu)" userId="7664c2ee-26cd-443a-9955-49f4f6162463" providerId="ADAL" clId="{74D9492B-14C1-449B-82C7-70260AF612DA}" dt="2024-01-24T22:30:16.756" v="1306" actId="1076"/>
          <ac:picMkLst>
            <pc:docMk/>
            <pc:sldMk cId="3397997725" sldId="261"/>
            <ac:picMk id="6" creationId="{9EA78E64-7382-CC4C-248E-BB3E3484E1B3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2:30:21.828" v="1308" actId="1076"/>
          <ac:picMkLst>
            <pc:docMk/>
            <pc:sldMk cId="3397997725" sldId="261"/>
            <ac:picMk id="8" creationId="{7C259162-48BA-60F5-62DD-06B991C39895}"/>
          </ac:picMkLst>
        </pc:picChg>
        <pc:picChg chg="del">
          <ac:chgData name="Shrestha, Rohan (shre3430@vandals.uidaho.edu)" userId="7664c2ee-26cd-443a-9955-49f4f6162463" providerId="ADAL" clId="{74D9492B-14C1-449B-82C7-70260AF612DA}" dt="2024-01-24T22:13:56.434" v="1291" actId="478"/>
          <ac:picMkLst>
            <pc:docMk/>
            <pc:sldMk cId="3397997725" sldId="261"/>
            <ac:picMk id="15" creationId="{1B29F3A5-8071-203D-E90D-7AB2FD180804}"/>
          </ac:picMkLst>
        </pc:picChg>
      </pc:sldChg>
      <pc:sldChg chg="addSp delSp modSp mod modAnim">
        <pc:chgData name="Shrestha, Rohan (shre3430@vandals.uidaho.edu)" userId="7664c2ee-26cd-443a-9955-49f4f6162463" providerId="ADAL" clId="{74D9492B-14C1-449B-82C7-70260AF612DA}" dt="2024-01-24T22:46:03.430" v="1417"/>
        <pc:sldMkLst>
          <pc:docMk/>
          <pc:sldMk cId="477730593" sldId="262"/>
        </pc:sldMkLst>
        <pc:spChg chg="add mod">
          <ac:chgData name="Shrestha, Rohan (shre3430@vandals.uidaho.edu)" userId="7664c2ee-26cd-443a-9955-49f4f6162463" providerId="ADAL" clId="{74D9492B-14C1-449B-82C7-70260AF612DA}" dt="2024-01-24T21:00:51.976" v="762"/>
          <ac:spMkLst>
            <pc:docMk/>
            <pc:sldMk cId="477730593" sldId="262"/>
            <ac:spMk id="4" creationId="{A7528506-E31E-83A3-FBD1-2F7924498314}"/>
          </ac:spMkLst>
        </pc:spChg>
        <pc:spChg chg="add mod">
          <ac:chgData name="Shrestha, Rohan (shre3430@vandals.uidaho.edu)" userId="7664c2ee-26cd-443a-9955-49f4f6162463" providerId="ADAL" clId="{74D9492B-14C1-449B-82C7-70260AF612DA}" dt="2024-01-24T22:39:01.914" v="1398" actId="14100"/>
          <ac:spMkLst>
            <pc:docMk/>
            <pc:sldMk cId="477730593" sldId="262"/>
            <ac:spMk id="5" creationId="{D0E4861E-E921-7D0F-2BC3-B8F2796AAD23}"/>
          </ac:spMkLst>
        </pc:spChg>
        <pc:spChg chg="add">
          <ac:chgData name="Shrestha, Rohan (shre3430@vandals.uidaho.edu)" userId="7664c2ee-26cd-443a-9955-49f4f6162463" providerId="ADAL" clId="{74D9492B-14C1-449B-82C7-70260AF612DA}" dt="2024-01-24T22:38:18.547" v="1383"/>
          <ac:spMkLst>
            <pc:docMk/>
            <pc:sldMk cId="477730593" sldId="262"/>
            <ac:spMk id="6" creationId="{90478974-F488-6AF9-DD18-73DD1E247BF0}"/>
          </ac:spMkLst>
        </pc:spChg>
        <pc:spChg chg="add mod">
          <ac:chgData name="Shrestha, Rohan (shre3430@vandals.uidaho.edu)" userId="7664c2ee-26cd-443a-9955-49f4f6162463" providerId="ADAL" clId="{74D9492B-14C1-449B-82C7-70260AF612DA}" dt="2024-01-24T22:38:28.855" v="1386" actId="14100"/>
          <ac:spMkLst>
            <pc:docMk/>
            <pc:sldMk cId="477730593" sldId="262"/>
            <ac:spMk id="7" creationId="{8450718F-7412-6D74-896E-770C444951A0}"/>
          </ac:spMkLst>
        </pc:spChg>
        <pc:picChg chg="add mod">
          <ac:chgData name="Shrestha, Rohan (shre3430@vandals.uidaho.edu)" userId="7664c2ee-26cd-443a-9955-49f4f6162463" providerId="ADAL" clId="{74D9492B-14C1-449B-82C7-70260AF612DA}" dt="2024-01-24T22:44:15.061" v="1406" actId="1076"/>
          <ac:picMkLst>
            <pc:docMk/>
            <pc:sldMk cId="477730593" sldId="262"/>
            <ac:picMk id="9" creationId="{728035D2-8808-E7DD-6FC5-DD268EF637DE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2:44:19.093" v="1408" actId="1076"/>
          <ac:picMkLst>
            <pc:docMk/>
            <pc:sldMk cId="477730593" sldId="262"/>
            <ac:picMk id="11" creationId="{C2788032-3858-5BDB-0611-F8A5DA7670BA}"/>
          </ac:picMkLst>
        </pc:picChg>
        <pc:picChg chg="del">
          <ac:chgData name="Shrestha, Rohan (shre3430@vandals.uidaho.edu)" userId="7664c2ee-26cd-443a-9955-49f4f6162463" providerId="ADAL" clId="{74D9492B-14C1-449B-82C7-70260AF612DA}" dt="2024-01-24T22:30:33.796" v="1309" actId="478"/>
          <ac:picMkLst>
            <pc:docMk/>
            <pc:sldMk cId="477730593" sldId="262"/>
            <ac:picMk id="15" creationId="{1B29F3A5-8071-203D-E90D-7AB2FD180804}"/>
          </ac:picMkLst>
        </pc:picChg>
      </pc:sldChg>
      <pc:sldChg chg="addSp delSp modSp mod modAnim">
        <pc:chgData name="Shrestha, Rohan (shre3430@vandals.uidaho.edu)" userId="7664c2ee-26cd-443a-9955-49f4f6162463" providerId="ADAL" clId="{74D9492B-14C1-449B-82C7-70260AF612DA}" dt="2024-01-24T22:52:43.228" v="1449"/>
        <pc:sldMkLst>
          <pc:docMk/>
          <pc:sldMk cId="1525232895" sldId="263"/>
        </pc:sldMkLst>
        <pc:spChg chg="mod">
          <ac:chgData name="Shrestha, Rohan (shre3430@vandals.uidaho.edu)" userId="7664c2ee-26cd-443a-9955-49f4f6162463" providerId="ADAL" clId="{74D9492B-14C1-449B-82C7-70260AF612DA}" dt="2024-01-24T22:50:52.739" v="1438" actId="20577"/>
          <ac:spMkLst>
            <pc:docMk/>
            <pc:sldMk cId="1525232895" sldId="263"/>
            <ac:spMk id="3" creationId="{F2A7FA75-C290-CE07-A066-87A8EBE4DED8}"/>
          </ac:spMkLst>
        </pc:spChg>
        <pc:spChg chg="add mod">
          <ac:chgData name="Shrestha, Rohan (shre3430@vandals.uidaho.edu)" userId="7664c2ee-26cd-443a-9955-49f4f6162463" providerId="ADAL" clId="{74D9492B-14C1-449B-82C7-70260AF612DA}" dt="2024-01-24T21:00:53.656" v="763"/>
          <ac:spMkLst>
            <pc:docMk/>
            <pc:sldMk cId="1525232895" sldId="263"/>
            <ac:spMk id="4" creationId="{F6A0CE11-E4DD-2DE9-88A7-56864C6A75B1}"/>
          </ac:spMkLst>
        </pc:spChg>
        <pc:picChg chg="add mod">
          <ac:chgData name="Shrestha, Rohan (shre3430@vandals.uidaho.edu)" userId="7664c2ee-26cd-443a-9955-49f4f6162463" providerId="ADAL" clId="{74D9492B-14C1-449B-82C7-70260AF612DA}" dt="2024-01-24T22:50:57.184" v="1439" actId="1076"/>
          <ac:picMkLst>
            <pc:docMk/>
            <pc:sldMk cId="1525232895" sldId="263"/>
            <ac:picMk id="6" creationId="{01558180-6A8B-704D-8A4F-9245C269FC20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2:52:21.457" v="1443" actId="1076"/>
          <ac:picMkLst>
            <pc:docMk/>
            <pc:sldMk cId="1525232895" sldId="263"/>
            <ac:picMk id="8" creationId="{1E0621E6-67FF-9C24-F229-BED7234B403A}"/>
          </ac:picMkLst>
        </pc:picChg>
        <pc:picChg chg="del">
          <ac:chgData name="Shrestha, Rohan (shre3430@vandals.uidaho.edu)" userId="7664c2ee-26cd-443a-9955-49f4f6162463" providerId="ADAL" clId="{74D9492B-14C1-449B-82C7-70260AF612DA}" dt="2024-01-24T22:50:04.565" v="1430" actId="478"/>
          <ac:picMkLst>
            <pc:docMk/>
            <pc:sldMk cId="1525232895" sldId="263"/>
            <ac:picMk id="15" creationId="{1B29F3A5-8071-203D-E90D-7AB2FD180804}"/>
          </ac:picMkLst>
        </pc:picChg>
      </pc:sldChg>
      <pc:sldChg chg="addSp delSp modSp mod delAnim modAnim modNotesTx">
        <pc:chgData name="Shrestha, Rohan (shre3430@vandals.uidaho.edu)" userId="7664c2ee-26cd-443a-9955-49f4f6162463" providerId="ADAL" clId="{74D9492B-14C1-449B-82C7-70260AF612DA}" dt="2024-01-24T23:10:30.328" v="1813"/>
        <pc:sldMkLst>
          <pc:docMk/>
          <pc:sldMk cId="2291819884" sldId="264"/>
        </pc:sldMkLst>
        <pc:spChg chg="add mod">
          <ac:chgData name="Shrestha, Rohan (shre3430@vandals.uidaho.edu)" userId="7664c2ee-26cd-443a-9955-49f4f6162463" providerId="ADAL" clId="{74D9492B-14C1-449B-82C7-70260AF612DA}" dt="2024-01-24T21:00:55.257" v="764"/>
          <ac:spMkLst>
            <pc:docMk/>
            <pc:sldMk cId="2291819884" sldId="264"/>
            <ac:spMk id="4" creationId="{9819E1B8-A8D4-9368-4822-21DBD88D5823}"/>
          </ac:spMkLst>
        </pc:spChg>
        <pc:picChg chg="add del mod">
          <ac:chgData name="Shrestha, Rohan (shre3430@vandals.uidaho.edu)" userId="7664c2ee-26cd-443a-9955-49f4f6162463" providerId="ADAL" clId="{74D9492B-14C1-449B-82C7-70260AF612DA}" dt="2024-01-24T23:10:04.246" v="1804" actId="478"/>
          <ac:picMkLst>
            <pc:docMk/>
            <pc:sldMk cId="2291819884" sldId="264"/>
            <ac:picMk id="6" creationId="{7E79C1E9-530B-A636-584E-6DC63CEC7814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2:58:45.598" v="1458" actId="1076"/>
          <ac:picMkLst>
            <pc:docMk/>
            <pc:sldMk cId="2291819884" sldId="264"/>
            <ac:picMk id="8" creationId="{92524C51-72EA-BBF3-5D3F-D860265C790A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3:02:17.391" v="1780" actId="1076"/>
          <ac:picMkLst>
            <pc:docMk/>
            <pc:sldMk cId="2291819884" sldId="264"/>
            <ac:picMk id="10" creationId="{7BDDF3D7-A97E-74CE-DED7-A9D3F37AB137}"/>
          </ac:picMkLst>
        </pc:picChg>
        <pc:picChg chg="add mod ord">
          <ac:chgData name="Shrestha, Rohan (shre3430@vandals.uidaho.edu)" userId="7664c2ee-26cd-443a-9955-49f4f6162463" providerId="ADAL" clId="{74D9492B-14C1-449B-82C7-70260AF612DA}" dt="2024-01-24T23:10:18.946" v="1810" actId="167"/>
          <ac:picMkLst>
            <pc:docMk/>
            <pc:sldMk cId="2291819884" sldId="264"/>
            <ac:picMk id="12" creationId="{109D16D5-B3B1-1A9A-5303-4521E9F13933}"/>
          </ac:picMkLst>
        </pc:picChg>
        <pc:picChg chg="del">
          <ac:chgData name="Shrestha, Rohan (shre3430@vandals.uidaho.edu)" userId="7664c2ee-26cd-443a-9955-49f4f6162463" providerId="ADAL" clId="{74D9492B-14C1-449B-82C7-70260AF612DA}" dt="2024-01-24T22:52:54.782" v="1450" actId="478"/>
          <ac:picMkLst>
            <pc:docMk/>
            <pc:sldMk cId="2291819884" sldId="264"/>
            <ac:picMk id="15" creationId="{1B29F3A5-8071-203D-E90D-7AB2FD180804}"/>
          </ac:picMkLst>
        </pc:picChg>
      </pc:sldChg>
      <pc:sldChg chg="addSp delSp modSp mod modAnim">
        <pc:chgData name="Shrestha, Rohan (shre3430@vandals.uidaho.edu)" userId="7664c2ee-26cd-443a-9955-49f4f6162463" providerId="ADAL" clId="{74D9492B-14C1-449B-82C7-70260AF612DA}" dt="2024-01-24T23:12:22.571" v="1826"/>
        <pc:sldMkLst>
          <pc:docMk/>
          <pc:sldMk cId="3944565138" sldId="265"/>
        </pc:sldMkLst>
        <pc:spChg chg="add mod">
          <ac:chgData name="Shrestha, Rohan (shre3430@vandals.uidaho.edu)" userId="7664c2ee-26cd-443a-9955-49f4f6162463" providerId="ADAL" clId="{74D9492B-14C1-449B-82C7-70260AF612DA}" dt="2024-01-24T21:00:57.034" v="765"/>
          <ac:spMkLst>
            <pc:docMk/>
            <pc:sldMk cId="3944565138" sldId="265"/>
            <ac:spMk id="4" creationId="{5F34EC05-FEDB-8CB4-AE1A-E2F7140CDD7B}"/>
          </ac:spMkLst>
        </pc:spChg>
        <pc:picChg chg="add mod">
          <ac:chgData name="Shrestha, Rohan (shre3430@vandals.uidaho.edu)" userId="7664c2ee-26cd-443a-9955-49f4f6162463" providerId="ADAL" clId="{74D9492B-14C1-449B-82C7-70260AF612DA}" dt="2024-01-24T23:04:16.287" v="1796" actId="1076"/>
          <ac:picMkLst>
            <pc:docMk/>
            <pc:sldMk cId="3944565138" sldId="265"/>
            <ac:picMk id="6" creationId="{D67CFCBA-3E70-EBCC-F175-92FD792CD0F7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3:11:50.341" v="1817" actId="1076"/>
          <ac:picMkLst>
            <pc:docMk/>
            <pc:sldMk cId="3944565138" sldId="265"/>
            <ac:picMk id="8" creationId="{31AE570D-7577-4ABA-93E6-77364E6BEFFF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3:11:48.254" v="1816" actId="1076"/>
          <ac:picMkLst>
            <pc:docMk/>
            <pc:sldMk cId="3944565138" sldId="265"/>
            <ac:picMk id="10" creationId="{706AEE39-6F09-2FBF-B3FF-77FEC9D4124B}"/>
          </ac:picMkLst>
        </pc:picChg>
        <pc:picChg chg="del">
          <ac:chgData name="Shrestha, Rohan (shre3430@vandals.uidaho.edu)" userId="7664c2ee-26cd-443a-9955-49f4f6162463" providerId="ADAL" clId="{74D9492B-14C1-449B-82C7-70260AF612DA}" dt="2024-01-24T23:03:55.288" v="1791" actId="478"/>
          <ac:picMkLst>
            <pc:docMk/>
            <pc:sldMk cId="3944565138" sldId="265"/>
            <ac:picMk id="15" creationId="{1B29F3A5-8071-203D-E90D-7AB2FD180804}"/>
          </ac:picMkLst>
        </pc:picChg>
      </pc:sldChg>
      <pc:sldChg chg="modSp mod">
        <pc:chgData name="Shrestha, Rohan (shre3430@vandals.uidaho.edu)" userId="7664c2ee-26cd-443a-9955-49f4f6162463" providerId="ADAL" clId="{74D9492B-14C1-449B-82C7-70260AF612DA}" dt="2024-01-24T23:22:54.451" v="2105" actId="20577"/>
        <pc:sldMkLst>
          <pc:docMk/>
          <pc:sldMk cId="1349273078" sldId="267"/>
        </pc:sldMkLst>
        <pc:spChg chg="mod">
          <ac:chgData name="Shrestha, Rohan (shre3430@vandals.uidaho.edu)" userId="7664c2ee-26cd-443a-9955-49f4f6162463" providerId="ADAL" clId="{74D9492B-14C1-449B-82C7-70260AF612DA}" dt="2024-01-24T18:54:39.191" v="18" actId="20577"/>
          <ac:spMkLst>
            <pc:docMk/>
            <pc:sldMk cId="1349273078" sldId="267"/>
            <ac:spMk id="2" creationId="{AD37AA83-BEC1-B511-44F9-4485B524D05C}"/>
          </ac:spMkLst>
        </pc:spChg>
        <pc:spChg chg="mod">
          <ac:chgData name="Shrestha, Rohan (shre3430@vandals.uidaho.edu)" userId="7664c2ee-26cd-443a-9955-49f4f6162463" providerId="ADAL" clId="{74D9492B-14C1-449B-82C7-70260AF612DA}" dt="2024-01-24T23:22:54.451" v="2105" actId="20577"/>
          <ac:spMkLst>
            <pc:docMk/>
            <pc:sldMk cId="1349273078" sldId="267"/>
            <ac:spMk id="3" creationId="{CBC7537B-F6DF-9AB4-3976-D6B68890ECC1}"/>
          </ac:spMkLst>
        </pc:spChg>
      </pc:sldChg>
      <pc:sldChg chg="addSp delSp modSp new mod modNotesTx">
        <pc:chgData name="Shrestha, Rohan (shre3430@vandals.uidaho.edu)" userId="7664c2ee-26cd-443a-9955-49f4f6162463" providerId="ADAL" clId="{74D9492B-14C1-449B-82C7-70260AF612DA}" dt="2024-01-24T19:32:27.962" v="239" actId="121"/>
        <pc:sldMkLst>
          <pc:docMk/>
          <pc:sldMk cId="2665610533" sldId="268"/>
        </pc:sldMkLst>
        <pc:spChg chg="mod">
          <ac:chgData name="Shrestha, Rohan (shre3430@vandals.uidaho.edu)" userId="7664c2ee-26cd-443a-9955-49f4f6162463" providerId="ADAL" clId="{74D9492B-14C1-449B-82C7-70260AF612DA}" dt="2024-01-24T19:13:49.024" v="33" actId="20577"/>
          <ac:spMkLst>
            <pc:docMk/>
            <pc:sldMk cId="2665610533" sldId="268"/>
            <ac:spMk id="2" creationId="{477B739D-2C16-5E72-09E2-0F4E6786E409}"/>
          </ac:spMkLst>
        </pc:spChg>
        <pc:spChg chg="del mod">
          <ac:chgData name="Shrestha, Rohan (shre3430@vandals.uidaho.edu)" userId="7664c2ee-26cd-443a-9955-49f4f6162463" providerId="ADAL" clId="{74D9492B-14C1-449B-82C7-70260AF612DA}" dt="2024-01-24T19:27:46.834" v="199" actId="478"/>
          <ac:spMkLst>
            <pc:docMk/>
            <pc:sldMk cId="2665610533" sldId="268"/>
            <ac:spMk id="3" creationId="{9CD1CB0C-F1EA-1BAA-7B7A-3B6843FC8F3F}"/>
          </ac:spMkLst>
        </pc:spChg>
        <pc:spChg chg="add del mod">
          <ac:chgData name="Shrestha, Rohan (shre3430@vandals.uidaho.edu)" userId="7664c2ee-26cd-443a-9955-49f4f6162463" providerId="ADAL" clId="{74D9492B-14C1-449B-82C7-70260AF612DA}" dt="2024-01-24T19:27:49.074" v="200" actId="478"/>
          <ac:spMkLst>
            <pc:docMk/>
            <pc:sldMk cId="2665610533" sldId="268"/>
            <ac:spMk id="5" creationId="{D8E90C50-296C-8FE7-064C-35C2E9589272}"/>
          </ac:spMkLst>
        </pc:spChg>
        <pc:spChg chg="add mod">
          <ac:chgData name="Shrestha, Rohan (shre3430@vandals.uidaho.edu)" userId="7664c2ee-26cd-443a-9955-49f4f6162463" providerId="ADAL" clId="{74D9492B-14C1-449B-82C7-70260AF612DA}" dt="2024-01-24T19:32:27.962" v="239" actId="121"/>
          <ac:spMkLst>
            <pc:docMk/>
            <pc:sldMk cId="2665610533" sldId="268"/>
            <ac:spMk id="12" creationId="{A29AF296-5418-3F94-A63D-D894C48EEA7B}"/>
          </ac:spMkLst>
        </pc:spChg>
        <pc:picChg chg="add del mod">
          <ac:chgData name="Shrestha, Rohan (shre3430@vandals.uidaho.edu)" userId="7664c2ee-26cd-443a-9955-49f4f6162463" providerId="ADAL" clId="{74D9492B-14C1-449B-82C7-70260AF612DA}" dt="2024-01-24T19:27:58.065" v="204" actId="478"/>
          <ac:picMkLst>
            <pc:docMk/>
            <pc:sldMk cId="2665610533" sldId="268"/>
            <ac:picMk id="7" creationId="{B7F425EF-47CD-227E-3002-2AB6F257289A}"/>
          </ac:picMkLst>
        </pc:picChg>
        <pc:picChg chg="add del mod">
          <ac:chgData name="Shrestha, Rohan (shre3430@vandals.uidaho.edu)" userId="7664c2ee-26cd-443a-9955-49f4f6162463" providerId="ADAL" clId="{74D9492B-14C1-449B-82C7-70260AF612DA}" dt="2024-01-24T19:28:15.577" v="208" actId="478"/>
          <ac:picMkLst>
            <pc:docMk/>
            <pc:sldMk cId="2665610533" sldId="268"/>
            <ac:picMk id="9" creationId="{AC1DF9AB-4948-D786-1F1F-0E32D4886CF0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19:28:32.797" v="213" actId="1076"/>
          <ac:picMkLst>
            <pc:docMk/>
            <pc:sldMk cId="2665610533" sldId="268"/>
            <ac:picMk id="11" creationId="{80F0074A-8BA3-318D-A6FD-8A13531B2552}"/>
          </ac:picMkLst>
        </pc:picChg>
      </pc:sldChg>
      <pc:sldChg chg="addSp modSp new mod">
        <pc:chgData name="Shrestha, Rohan (shre3430@vandals.uidaho.edu)" userId="7664c2ee-26cd-443a-9955-49f4f6162463" providerId="ADAL" clId="{74D9492B-14C1-449B-82C7-70260AF612DA}" dt="2024-01-24T21:00:35.277" v="758" actId="1076"/>
        <pc:sldMkLst>
          <pc:docMk/>
          <pc:sldMk cId="3581094785" sldId="269"/>
        </pc:sldMkLst>
        <pc:spChg chg="mod">
          <ac:chgData name="Shrestha, Rohan (shre3430@vandals.uidaho.edu)" userId="7664c2ee-26cd-443a-9955-49f4f6162463" providerId="ADAL" clId="{74D9492B-14C1-449B-82C7-70260AF612DA}" dt="2024-01-24T20:52:49.122" v="296" actId="20577"/>
          <ac:spMkLst>
            <pc:docMk/>
            <pc:sldMk cId="3581094785" sldId="269"/>
            <ac:spMk id="2" creationId="{F2FF5E84-D9EE-C51F-7C43-23B491268EFD}"/>
          </ac:spMkLst>
        </pc:spChg>
        <pc:spChg chg="mod">
          <ac:chgData name="Shrestha, Rohan (shre3430@vandals.uidaho.edu)" userId="7664c2ee-26cd-443a-9955-49f4f6162463" providerId="ADAL" clId="{74D9492B-14C1-449B-82C7-70260AF612DA}" dt="2024-01-24T21:00:12.612" v="755" actId="20577"/>
          <ac:spMkLst>
            <pc:docMk/>
            <pc:sldMk cId="3581094785" sldId="269"/>
            <ac:spMk id="3" creationId="{30E2802B-3A8F-979A-F98A-BBA7B36B338A}"/>
          </ac:spMkLst>
        </pc:spChg>
        <pc:spChg chg="add mod">
          <ac:chgData name="Shrestha, Rohan (shre3430@vandals.uidaho.edu)" userId="7664c2ee-26cd-443a-9955-49f4f6162463" providerId="ADAL" clId="{74D9492B-14C1-449B-82C7-70260AF612DA}" dt="2024-01-24T21:00:35.277" v="758" actId="1076"/>
          <ac:spMkLst>
            <pc:docMk/>
            <pc:sldMk cId="3581094785" sldId="269"/>
            <ac:spMk id="4" creationId="{FBF38B3C-959B-566D-14BA-572ADA6CFBE8}"/>
          </ac:spMkLst>
        </pc:spChg>
      </pc:sldChg>
      <pc:sldChg chg="addSp delSp modSp new mod modAnim modNotesTx">
        <pc:chgData name="Shrestha, Rohan (shre3430@vandals.uidaho.edu)" userId="7664c2ee-26cd-443a-9955-49f4f6162463" providerId="ADAL" clId="{74D9492B-14C1-449B-82C7-70260AF612DA}" dt="2024-01-24T23:18:28.792" v="1969"/>
        <pc:sldMkLst>
          <pc:docMk/>
          <pc:sldMk cId="2919807959" sldId="270"/>
        </pc:sldMkLst>
        <pc:spChg chg="mod">
          <ac:chgData name="Shrestha, Rohan (shre3430@vandals.uidaho.edu)" userId="7664c2ee-26cd-443a-9955-49f4f6162463" providerId="ADAL" clId="{74D9492B-14C1-449B-82C7-70260AF612DA}" dt="2024-01-24T21:06:35.996" v="987" actId="20577"/>
          <ac:spMkLst>
            <pc:docMk/>
            <pc:sldMk cId="2919807959" sldId="270"/>
            <ac:spMk id="2" creationId="{8C40A310-83EF-10EE-997D-58E4CDF195D7}"/>
          </ac:spMkLst>
        </pc:spChg>
        <pc:spChg chg="del">
          <ac:chgData name="Shrestha, Rohan (shre3430@vandals.uidaho.edu)" userId="7664c2ee-26cd-443a-9955-49f4f6162463" providerId="ADAL" clId="{74D9492B-14C1-449B-82C7-70260AF612DA}" dt="2024-01-24T21:10:19.617" v="1216"/>
          <ac:spMkLst>
            <pc:docMk/>
            <pc:sldMk cId="2919807959" sldId="270"/>
            <ac:spMk id="3" creationId="{F0950580-564D-AB09-B8C8-9D42FD660B88}"/>
          </ac:spMkLst>
        </pc:spChg>
        <pc:picChg chg="add mod">
          <ac:chgData name="Shrestha, Rohan (shre3430@vandals.uidaho.edu)" userId="7664c2ee-26cd-443a-9955-49f4f6162463" providerId="ADAL" clId="{74D9492B-14C1-449B-82C7-70260AF612DA}" dt="2024-01-24T21:10:24.762" v="1220" actId="14100"/>
          <ac:picMkLst>
            <pc:docMk/>
            <pc:sldMk cId="2919807959" sldId="270"/>
            <ac:picMk id="5" creationId="{84EB98E0-4DFF-E7F1-8A03-A4172BA27E06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1:15:39.317" v="1231" actId="1076"/>
          <ac:picMkLst>
            <pc:docMk/>
            <pc:sldMk cId="2919807959" sldId="270"/>
            <ac:picMk id="7" creationId="{DDB14FCA-1F68-DE42-04E8-3EFF65F0A8BE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1:15:40.766" v="1232" actId="1076"/>
          <ac:picMkLst>
            <pc:docMk/>
            <pc:sldMk cId="2919807959" sldId="270"/>
            <ac:picMk id="9" creationId="{5DA90826-9027-029C-9CC3-E934AF12C79B}"/>
          </ac:picMkLst>
        </pc:picChg>
        <pc:picChg chg="add del mod">
          <ac:chgData name="Shrestha, Rohan (shre3430@vandals.uidaho.edu)" userId="7664c2ee-26cd-443a-9955-49f4f6162463" providerId="ADAL" clId="{74D9492B-14C1-449B-82C7-70260AF612DA}" dt="2024-01-24T21:22:14.085" v="1238" actId="478"/>
          <ac:picMkLst>
            <pc:docMk/>
            <pc:sldMk cId="2919807959" sldId="270"/>
            <ac:picMk id="11" creationId="{A5E0ED32-2E04-82DF-B9E8-AA53712CBCCB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1:26:41.760" v="1243"/>
          <ac:picMkLst>
            <pc:docMk/>
            <pc:sldMk cId="2919807959" sldId="270"/>
            <ac:picMk id="13" creationId="{AA6CC43E-5825-1946-A786-2547BD38462E}"/>
          </ac:picMkLst>
        </pc:picChg>
        <pc:picChg chg="add del mod">
          <ac:chgData name="Shrestha, Rohan (shre3430@vandals.uidaho.edu)" userId="7664c2ee-26cd-443a-9955-49f4f6162463" providerId="ADAL" clId="{74D9492B-14C1-449B-82C7-70260AF612DA}" dt="2024-01-24T21:26:51.997" v="1247" actId="478"/>
          <ac:picMkLst>
            <pc:docMk/>
            <pc:sldMk cId="2919807959" sldId="270"/>
            <ac:picMk id="15" creationId="{4FEC69A3-C83E-E3ED-0D52-8DC0320FA7DE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1:30:53.631" v="1252" actId="1076"/>
          <ac:picMkLst>
            <pc:docMk/>
            <pc:sldMk cId="2919807959" sldId="270"/>
            <ac:picMk id="17" creationId="{34E87F8C-01B3-4D44-FCDC-EA06A8991A86}"/>
          </ac:picMkLst>
        </pc:picChg>
        <pc:picChg chg="add del mod">
          <ac:chgData name="Shrestha, Rohan (shre3430@vandals.uidaho.edu)" userId="7664c2ee-26cd-443a-9955-49f4f6162463" providerId="ADAL" clId="{74D9492B-14C1-449B-82C7-70260AF612DA}" dt="2024-01-24T23:17:49.089" v="1960" actId="478"/>
          <ac:picMkLst>
            <pc:docMk/>
            <pc:sldMk cId="2919807959" sldId="270"/>
            <ac:picMk id="19" creationId="{0F4805A1-6D87-6DB1-E3DD-2756AB47640A}"/>
          </ac:picMkLst>
        </pc:picChg>
        <pc:picChg chg="add mod">
          <ac:chgData name="Shrestha, Rohan (shre3430@vandals.uidaho.edu)" userId="7664c2ee-26cd-443a-9955-49f4f6162463" providerId="ADAL" clId="{74D9492B-14C1-449B-82C7-70260AF612DA}" dt="2024-01-24T23:18:10.895" v="1966" actId="14100"/>
          <ac:picMkLst>
            <pc:docMk/>
            <pc:sldMk cId="2919807959" sldId="270"/>
            <ac:picMk id="21" creationId="{01CD7AD4-26FA-0F09-F80B-D6BB473A012E}"/>
          </ac:picMkLst>
        </pc:picChg>
      </pc:sldChg>
      <pc:sldChg chg="delSp modSp new del mod">
        <pc:chgData name="Shrestha, Rohan (shre3430@vandals.uidaho.edu)" userId="7664c2ee-26cd-443a-9955-49f4f6162463" providerId="ADAL" clId="{74D9492B-14C1-449B-82C7-70260AF612DA}" dt="2024-01-24T23:24:16.485" v="2124" actId="47"/>
        <pc:sldMkLst>
          <pc:docMk/>
          <pc:sldMk cId="4033098344" sldId="271"/>
        </pc:sldMkLst>
        <pc:spChg chg="mod">
          <ac:chgData name="Shrestha, Rohan (shre3430@vandals.uidaho.edu)" userId="7664c2ee-26cd-443a-9955-49f4f6162463" providerId="ADAL" clId="{74D9492B-14C1-449B-82C7-70260AF612DA}" dt="2024-01-24T23:14:57.680" v="1879" actId="20577"/>
          <ac:spMkLst>
            <pc:docMk/>
            <pc:sldMk cId="4033098344" sldId="271"/>
            <ac:spMk id="2" creationId="{6AF59D35-1DEF-5FC7-F9B1-43507AB579E1}"/>
          </ac:spMkLst>
        </pc:spChg>
        <pc:spChg chg="del">
          <ac:chgData name="Shrestha, Rohan (shre3430@vandals.uidaho.edu)" userId="7664c2ee-26cd-443a-9955-49f4f6162463" providerId="ADAL" clId="{74D9492B-14C1-449B-82C7-70260AF612DA}" dt="2024-01-24T23:23:21.234" v="2106" actId="478"/>
          <ac:spMkLst>
            <pc:docMk/>
            <pc:sldMk cId="4033098344" sldId="271"/>
            <ac:spMk id="3" creationId="{2CA4E7FB-7152-9C55-4CC9-519C93C183B6}"/>
          </ac:spMkLst>
        </pc:spChg>
      </pc:sldChg>
      <pc:sldChg chg="modSp new mod">
        <pc:chgData name="Shrestha, Rohan (shre3430@vandals.uidaho.edu)" userId="7664c2ee-26cd-443a-9955-49f4f6162463" providerId="ADAL" clId="{74D9492B-14C1-449B-82C7-70260AF612DA}" dt="2024-01-24T23:24:13.564" v="2123" actId="20577"/>
        <pc:sldMkLst>
          <pc:docMk/>
          <pc:sldMk cId="1022442148" sldId="272"/>
        </pc:sldMkLst>
        <pc:spChg chg="mod">
          <ac:chgData name="Shrestha, Rohan (shre3430@vandals.uidaho.edu)" userId="7664c2ee-26cd-443a-9955-49f4f6162463" providerId="ADAL" clId="{74D9492B-14C1-449B-82C7-70260AF612DA}" dt="2024-01-24T23:23:31.377" v="2119" actId="20577"/>
          <ac:spMkLst>
            <pc:docMk/>
            <pc:sldMk cId="1022442148" sldId="272"/>
            <ac:spMk id="2" creationId="{EA9FCC41-8B86-5E4C-B511-BCC6689C3470}"/>
          </ac:spMkLst>
        </pc:spChg>
        <pc:spChg chg="mod">
          <ac:chgData name="Shrestha, Rohan (shre3430@vandals.uidaho.edu)" userId="7664c2ee-26cd-443a-9955-49f4f6162463" providerId="ADAL" clId="{74D9492B-14C1-449B-82C7-70260AF612DA}" dt="2024-01-24T23:24:13.564" v="2123" actId="20577"/>
          <ac:spMkLst>
            <pc:docMk/>
            <pc:sldMk cId="1022442148" sldId="272"/>
            <ac:spMk id="3" creationId="{9462768F-75B2-B020-FC3C-26FF81778F13}"/>
          </ac:spMkLst>
        </pc:spChg>
      </pc:sldChg>
    </pc:docChg>
  </pc:docChgLst>
  <pc:docChgLst>
    <pc:chgData name="Shrestha, Rohan (shre3430@vandals.uidaho.edu)" userId="7664c2ee-26cd-443a-9955-49f4f6162463" providerId="ADAL" clId="{4C96CB2E-D230-4918-9485-AB10CF996114}"/>
    <pc:docChg chg="undo custSel addSld delSld modSld">
      <pc:chgData name="Shrestha, Rohan (shre3430@vandals.uidaho.edu)" userId="7664c2ee-26cd-443a-9955-49f4f6162463" providerId="ADAL" clId="{4C96CB2E-D230-4918-9485-AB10CF996114}" dt="2024-01-25T00:00:41.059" v="326" actId="1076"/>
      <pc:docMkLst>
        <pc:docMk/>
      </pc:docMkLst>
      <pc:sldChg chg="modAnim modNotesTx">
        <pc:chgData name="Shrestha, Rohan (shre3430@vandals.uidaho.edu)" userId="7664c2ee-26cd-443a-9955-49f4f6162463" providerId="ADAL" clId="{4C96CB2E-D230-4918-9485-AB10CF996114}" dt="2024-01-24T23:47:27.609" v="224"/>
        <pc:sldMkLst>
          <pc:docMk/>
          <pc:sldMk cId="1817184286" sldId="266"/>
        </pc:sldMkLst>
      </pc:sldChg>
      <pc:sldChg chg="addSp modSp mod modAnim modNotesTx">
        <pc:chgData name="Shrestha, Rohan (shre3430@vandals.uidaho.edu)" userId="7664c2ee-26cd-443a-9955-49f4f6162463" providerId="ADAL" clId="{4C96CB2E-D230-4918-9485-AB10CF996114}" dt="2024-01-24T23:37:31.872" v="8"/>
        <pc:sldMkLst>
          <pc:docMk/>
          <pc:sldMk cId="2665610533" sldId="268"/>
        </pc:sldMkLst>
        <pc:spChg chg="mod">
          <ac:chgData name="Shrestha, Rohan (shre3430@vandals.uidaho.edu)" userId="7664c2ee-26cd-443a-9955-49f4f6162463" providerId="ADAL" clId="{4C96CB2E-D230-4918-9485-AB10CF996114}" dt="2024-01-24T23:37:18.980" v="5" actId="1076"/>
          <ac:spMkLst>
            <pc:docMk/>
            <pc:sldMk cId="2665610533" sldId="268"/>
            <ac:spMk id="12" creationId="{A29AF296-5418-3F94-A63D-D894C48EEA7B}"/>
          </ac:spMkLst>
        </pc:spChg>
        <pc:picChg chg="add mod">
          <ac:chgData name="Shrestha, Rohan (shre3430@vandals.uidaho.edu)" userId="7664c2ee-26cd-443a-9955-49f4f6162463" providerId="ADAL" clId="{4C96CB2E-D230-4918-9485-AB10CF996114}" dt="2024-01-24T23:37:22.698" v="7" actId="1076"/>
          <ac:picMkLst>
            <pc:docMk/>
            <pc:sldMk cId="2665610533" sldId="268"/>
            <ac:picMk id="4" creationId="{0C89EB02-C741-5556-77C5-98C9F742950F}"/>
          </ac:picMkLst>
        </pc:picChg>
        <pc:picChg chg="mod">
          <ac:chgData name="Shrestha, Rohan (shre3430@vandals.uidaho.edu)" userId="7664c2ee-26cd-443a-9955-49f4f6162463" providerId="ADAL" clId="{4C96CB2E-D230-4918-9485-AB10CF996114}" dt="2024-01-24T23:37:12.649" v="4" actId="1076"/>
          <ac:picMkLst>
            <pc:docMk/>
            <pc:sldMk cId="2665610533" sldId="268"/>
            <ac:picMk id="11" creationId="{80F0074A-8BA3-318D-A6FD-8A13531B2552}"/>
          </ac:picMkLst>
        </pc:picChg>
      </pc:sldChg>
      <pc:sldChg chg="modSp mod modNotesTx">
        <pc:chgData name="Shrestha, Rohan (shre3430@vandals.uidaho.edu)" userId="7664c2ee-26cd-443a-9955-49f4f6162463" providerId="ADAL" clId="{4C96CB2E-D230-4918-9485-AB10CF996114}" dt="2024-01-24T23:56:01.288" v="242" actId="20577"/>
        <pc:sldMkLst>
          <pc:docMk/>
          <pc:sldMk cId="3581094785" sldId="269"/>
        </pc:sldMkLst>
        <pc:spChg chg="mod">
          <ac:chgData name="Shrestha, Rohan (shre3430@vandals.uidaho.edu)" userId="7664c2ee-26cd-443a-9955-49f4f6162463" providerId="ADAL" clId="{4C96CB2E-D230-4918-9485-AB10CF996114}" dt="2024-01-24T23:56:01.288" v="242" actId="20577"/>
          <ac:spMkLst>
            <pc:docMk/>
            <pc:sldMk cId="3581094785" sldId="269"/>
            <ac:spMk id="3" creationId="{30E2802B-3A8F-979A-F98A-BBA7B36B338A}"/>
          </ac:spMkLst>
        </pc:spChg>
      </pc:sldChg>
      <pc:sldChg chg="new del">
        <pc:chgData name="Shrestha, Rohan (shre3430@vandals.uidaho.edu)" userId="7664c2ee-26cd-443a-9955-49f4f6162463" providerId="ADAL" clId="{4C96CB2E-D230-4918-9485-AB10CF996114}" dt="2024-01-24T23:53:55.539" v="226" actId="680"/>
        <pc:sldMkLst>
          <pc:docMk/>
          <pc:sldMk cId="2523208853" sldId="273"/>
        </pc:sldMkLst>
      </pc:sldChg>
      <pc:sldChg chg="addSp delSp modSp new mod">
        <pc:chgData name="Shrestha, Rohan (shre3430@vandals.uidaho.edu)" userId="7664c2ee-26cd-443a-9955-49f4f6162463" providerId="ADAL" clId="{4C96CB2E-D230-4918-9485-AB10CF996114}" dt="2024-01-24T23:58:29.304" v="280" actId="1076"/>
        <pc:sldMkLst>
          <pc:docMk/>
          <pc:sldMk cId="3640574645" sldId="273"/>
        </pc:sldMkLst>
        <pc:spChg chg="add mod">
          <ac:chgData name="Shrestha, Rohan (shre3430@vandals.uidaho.edu)" userId="7664c2ee-26cd-443a-9955-49f4f6162463" providerId="ADAL" clId="{4C96CB2E-D230-4918-9485-AB10CF996114}" dt="2024-01-24T23:58:23.974" v="278" actId="14100"/>
          <ac:spMkLst>
            <pc:docMk/>
            <pc:sldMk cId="3640574645" sldId="273"/>
            <ac:spMk id="6" creationId="{8D8B38CA-67CE-D94F-A1A3-3AE161000A59}"/>
          </ac:spMkLst>
        </pc:spChg>
        <pc:spChg chg="add del mod">
          <ac:chgData name="Shrestha, Rohan (shre3430@vandals.uidaho.edu)" userId="7664c2ee-26cd-443a-9955-49f4f6162463" providerId="ADAL" clId="{4C96CB2E-D230-4918-9485-AB10CF996114}" dt="2024-01-24T23:56:19.772" v="243" actId="478"/>
          <ac:spMkLst>
            <pc:docMk/>
            <pc:sldMk cId="3640574645" sldId="273"/>
            <ac:spMk id="7" creationId="{E4C270C4-7D4E-C655-CDF7-84A3934A92E3}"/>
          </ac:spMkLst>
        </pc:spChg>
        <pc:spChg chg="add mod">
          <ac:chgData name="Shrestha, Rohan (shre3430@vandals.uidaho.edu)" userId="7664c2ee-26cd-443a-9955-49f4f6162463" providerId="ADAL" clId="{4C96CB2E-D230-4918-9485-AB10CF996114}" dt="2024-01-24T23:56:20.987" v="245"/>
          <ac:spMkLst>
            <pc:docMk/>
            <pc:sldMk cId="3640574645" sldId="273"/>
            <ac:spMk id="8" creationId="{737D10D6-B33F-19B2-7939-51BB4EA92F05}"/>
          </ac:spMkLst>
        </pc:spChg>
        <pc:spChg chg="add mod">
          <ac:chgData name="Shrestha, Rohan (shre3430@vandals.uidaho.edu)" userId="7664c2ee-26cd-443a-9955-49f4f6162463" providerId="ADAL" clId="{4C96CB2E-D230-4918-9485-AB10CF996114}" dt="2024-01-24T23:57:57.621" v="273" actId="20577"/>
          <ac:spMkLst>
            <pc:docMk/>
            <pc:sldMk cId="3640574645" sldId="273"/>
            <ac:spMk id="9" creationId="{75B8708A-CF7C-FDC9-370B-B6E6156924AD}"/>
          </ac:spMkLst>
        </pc:spChg>
        <pc:spChg chg="add mod">
          <ac:chgData name="Shrestha, Rohan (shre3430@vandals.uidaho.edu)" userId="7664c2ee-26cd-443a-9955-49f4f6162463" providerId="ADAL" clId="{4C96CB2E-D230-4918-9485-AB10CF996114}" dt="2024-01-24T23:58:12.925" v="274"/>
          <ac:spMkLst>
            <pc:docMk/>
            <pc:sldMk cId="3640574645" sldId="273"/>
            <ac:spMk id="10" creationId="{19BDE251-5511-66E9-37F6-C6E78DA70281}"/>
          </ac:spMkLst>
        </pc:spChg>
        <pc:picChg chg="add del mod">
          <ac:chgData name="Shrestha, Rohan (shre3430@vandals.uidaho.edu)" userId="7664c2ee-26cd-443a-9955-49f4f6162463" providerId="ADAL" clId="{4C96CB2E-D230-4918-9485-AB10CF996114}" dt="2024-01-24T23:54:12.340" v="231" actId="478"/>
          <ac:picMkLst>
            <pc:docMk/>
            <pc:sldMk cId="3640574645" sldId="273"/>
            <ac:picMk id="3" creationId="{39566CEB-94B8-7203-DF30-9A17296FA7A8}"/>
          </ac:picMkLst>
        </pc:picChg>
        <pc:picChg chg="add mod">
          <ac:chgData name="Shrestha, Rohan (shre3430@vandals.uidaho.edu)" userId="7664c2ee-26cd-443a-9955-49f4f6162463" providerId="ADAL" clId="{4C96CB2E-D230-4918-9485-AB10CF996114}" dt="2024-01-24T23:58:29.304" v="280" actId="1076"/>
          <ac:picMkLst>
            <pc:docMk/>
            <pc:sldMk cId="3640574645" sldId="273"/>
            <ac:picMk id="5" creationId="{1CAE9428-D01E-813B-3E64-C3712D18CC7D}"/>
          </ac:picMkLst>
        </pc:picChg>
      </pc:sldChg>
      <pc:sldChg chg="addSp modSp new mod">
        <pc:chgData name="Shrestha, Rohan (shre3430@vandals.uidaho.edu)" userId="7664c2ee-26cd-443a-9955-49f4f6162463" providerId="ADAL" clId="{4C96CB2E-D230-4918-9485-AB10CF996114}" dt="2024-01-25T00:00:41.059" v="326" actId="1076"/>
        <pc:sldMkLst>
          <pc:docMk/>
          <pc:sldMk cId="276234130" sldId="274"/>
        </pc:sldMkLst>
        <pc:spChg chg="mod">
          <ac:chgData name="Shrestha, Rohan (shre3430@vandals.uidaho.edu)" userId="7664c2ee-26cd-443a-9955-49f4f6162463" providerId="ADAL" clId="{4C96CB2E-D230-4918-9485-AB10CF996114}" dt="2024-01-25T00:00:37.789" v="324" actId="20577"/>
          <ac:spMkLst>
            <pc:docMk/>
            <pc:sldMk cId="276234130" sldId="274"/>
            <ac:spMk id="2" creationId="{7DFA53AB-1E52-882F-146F-D6880A44A4F8}"/>
          </ac:spMkLst>
        </pc:spChg>
        <pc:picChg chg="add mod">
          <ac:chgData name="Shrestha, Rohan (shre3430@vandals.uidaho.edu)" userId="7664c2ee-26cd-443a-9955-49f4f6162463" providerId="ADAL" clId="{4C96CB2E-D230-4918-9485-AB10CF996114}" dt="2024-01-25T00:00:41.059" v="326" actId="1076"/>
          <ac:picMkLst>
            <pc:docMk/>
            <pc:sldMk cId="276234130" sldId="274"/>
            <ac:picMk id="4" creationId="{5474603A-5DD0-0F30-7CF1-AB65DE932A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21325-B551-4BFB-B08E-A2F2E15A8CB3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71101-E174-47DB-BBC4-5B8C32A52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6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brief background of AI-based tools</a:t>
            </a:r>
          </a:p>
          <a:p>
            <a:r>
              <a:rPr lang="en-US" dirty="0"/>
              <a:t>- how AI is changing the way we interact with technology</a:t>
            </a:r>
          </a:p>
          <a:p>
            <a:r>
              <a:rPr lang="en-US" dirty="0"/>
              <a:t>- as human factors professionals, how we can make AI tools more human friendly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71101-E174-47DB-BBC4-5B8C32A52C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21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 paradigm is more relevant with LLM and generative AI.</a:t>
            </a:r>
          </a:p>
          <a:p>
            <a:r>
              <a:rPr lang="en-US" dirty="0"/>
              <a:t>Future: hybrid with assistance from the AI tools and making controls available to humans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71101-E174-47DB-BBC4-5B8C32A52C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34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any tool that incorporates AI techniques like machine learning, natural language processing, computer vision to exhibit intelligent behavior, learn from data, adapt to different situations</a:t>
            </a:r>
          </a:p>
          <a:p>
            <a:r>
              <a:rPr lang="en-US" dirty="0"/>
              <a:t>- decision making, doing complex tasks, automation, learning from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71101-E174-47DB-BBC4-5B8C32A52C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5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make AI algorithms more transparent to allow users to understand and trust the results produces by machine learning algorithms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Extracting explanations: Developing techniques to extract explanations from black-box AI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F0FF"/>
                </a:solidFill>
                <a:effectLst/>
                <a:latin typeface="Google Sans"/>
              </a:rPr>
              <a:t>Presenting explanations: How to present explanations to users, such as through the explanation user interface.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EEF0FF"/>
              </a:solidFill>
              <a:effectLst/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71101-E174-47DB-BBC4-5B8C32A52C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8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Are the guidelines relevant? That is, can we identify examples of each guideline across a variety of products and features? 2) Are the guidelines clear? That is, can participants understand and </a:t>
            </a:r>
            <a:r>
              <a:rPr lang="en-US" dirty="0" err="1"/>
              <a:t>diferentiate</a:t>
            </a:r>
            <a:r>
              <a:rPr lang="en-US" dirty="0"/>
              <a:t> among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71101-E174-47DB-BBC4-5B8C32A52C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20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71101-E174-47DB-BBC4-5B8C32A52C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51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and adapt: explain how </a:t>
            </a:r>
            <a:r>
              <a:rPr lang="en-US" dirty="0" err="1"/>
              <a:t>spotify</a:t>
            </a:r>
            <a:r>
              <a:rPr lang="en-US" dirty="0"/>
              <a:t> recommends songs similar to the ones you are listening to next but you can go back to the previous song without dramatically changing the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71101-E174-47DB-BBC4-5B8C32A52C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4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13DA-A566-95EA-868A-154623FDC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5B92C-7224-16C0-9A5D-BC8C8466F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19E7C-C36A-6AC0-C6BA-E5CDDD690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F483C-F528-4872-A1A8-C38AC6FB7B4D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8880-A1BE-FD6E-7456-0DFB7F75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6A7DA-60AA-971E-B73D-6CFFAE6F0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2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6FA5-C625-C877-51AA-2C5524784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2C098-F0B1-C8C3-E6B8-C5F98A8A5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A25DC-6D4C-42E9-A9D8-7EF6095B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FB21-5E42-4BF2-B28C-D9A9A12AB1C1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18F03-604B-046D-7E79-BA07E6B6E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73495-F2DE-746A-751C-FA94F3E5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C9594-A641-02EA-007F-FDF28AE66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491616-CC2E-D4F6-83E3-7593336E6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6F5FB-6E08-7983-595C-3EEF410E5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0F79-1781-4287-83E5-01C8872BAE7E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68AA-C8E7-CDFF-6660-62E62D62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6A460-FFA4-E1AF-C2FE-FA21A7034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3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4814-216D-42EF-1353-A42907E7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52D2-A939-DDB7-325D-DCF436AD4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4F380-1AAF-12FC-31DE-09750577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6E6D-0441-46B1-9190-04DC65765CB0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FB112-E495-8AE2-EFA4-A0779CFA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477B9-467A-7232-138D-AFDDFA6B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8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0F7F-11EF-FCA3-9EB1-C759E42C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1FDEC-A38C-070B-CC26-61D8E0DA4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883A6-DFFC-6F7B-9258-6C1829C0F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3C4B5-9E36-4854-8DEB-0030713E6742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85EB-D23C-F845-F5F6-09DD1E0E1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2A85D-9B02-7408-7BDC-566A3A59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5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5337-7C7A-32F9-993D-391C4CFC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28EB2-BEFC-DA08-929A-27796EA0D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9D3F4-4455-85C6-DFCA-04415A277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EF80A-C9C6-32D0-BB9E-4C868F4E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A114A-7111-4E73-9A51-B33DC9EF248F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FE9C79-E604-A25B-7D9D-93D279FC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E06CD-16AB-F314-A5F3-F3B1467E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7016-8DA1-6781-7D68-B21D2D6D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A5E40-B418-DB42-FA0C-0A727F840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6DF9B-30CE-5B3F-329E-D926744F2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12B9F-3BB6-B1D3-7818-3FFA435A5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13D44-A538-382F-C83E-E2C6B30BEA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3731D-8AC6-045A-ACF9-8E4C9F47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BB0B4-DF5E-402D-9E7E-7DBD1065FEBD}" type="datetime1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60AE7-3AC8-02CB-CEA7-12C2D821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DC38B-5D17-55C7-A417-16CE3848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51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5013-ECCE-22F5-FF21-905DA1883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4F777-11BA-73C0-DE81-A81172C5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5424-4BB7-4333-8276-E03A6C8083ED}" type="datetime1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89814-775F-0639-0604-732E876C5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10AFEF-DBF2-45C7-D3B4-43FFAE8E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1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14BBD8-93D0-6470-4755-D59FB77C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2140-845D-4E6D-A3D5-92BF7C16D990}" type="datetime1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565EC2-04D4-825F-BC9A-A4D1F81E3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877BC-8EF3-A85A-BAF6-9FDD81ED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15D9-11A4-CBF8-C0E9-7C4C2459A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6AFB1-8F52-9601-44F8-0F809585E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18EF9-F676-4260-29B8-B1D7BFCB4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3A021-1743-9E92-65F1-BCA2E192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E99D7-64AF-4175-B7AB-7E28F2281781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AD38B-AEA9-6796-6020-83A614B4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7AF46-2537-5428-C60F-6DAE3684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2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54148-220C-0E57-D16C-503B8C8C1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AA999E-EC20-3374-BF4E-CB822CAF7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74A21-5C99-FC3D-F651-90F64AB9F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14D62-A0A1-EBE7-C6F7-1C535620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C41D5-C609-451D-8E8A-05CCB253ABA8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0BA1E-6856-6187-DC51-EDB5074D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8C69C-97A5-5087-06A2-5EE72A73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2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C7EF6-5583-D890-5B21-ACEF3E2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45D40-C4DD-D0A9-F4EA-CB46141CD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CF771-7952-419E-8F6C-30ABADD73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88CC5F-72C5-4075-9210-170F2A3A7B9B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528C5-2A41-52B1-6F0D-ABEC4B8DF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AC954-C83C-6518-38C7-FA3DBBCC3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8E3B99-1B65-410B-9ABF-25571CFAF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0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i.org/10.1145/3290605.330023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290605.330023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doi.org/10.1145/3290605.330023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i.org/10.1145/3290605.330023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b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bmp"/><Relationship Id="rId5" Type="http://schemas.openxmlformats.org/officeDocument/2006/relationships/image" Target="../media/image23.jpg"/><Relationship Id="rId4" Type="http://schemas.openxmlformats.org/officeDocument/2006/relationships/hyperlink" Target="https://doi.org/10.1145/3290605.330023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doi.org/10.1145/3290605.330023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ai-paradigm/" TargetMode="External"/><Relationship Id="rId2" Type="http://schemas.openxmlformats.org/officeDocument/2006/relationships/hyperlink" Target="https://doi.org/10.1145/3290605.330023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akobnielsenphd.substack.com/p/ai-is-first-new-ui-paradigm-in-6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akobnielsenphd.substack.com/p/ai-is-first-new-ui-paradigm-in-60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darpa.mil/program/explainable-artificial-intelligenc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290605.330023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290605.330023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45/3290605.330023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290605.330023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4545-398F-D3B7-0AA4-45376B78C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0583"/>
            <a:ext cx="9144000" cy="1312493"/>
          </a:xfrm>
        </p:spPr>
        <p:txBody>
          <a:bodyPr/>
          <a:lstStyle/>
          <a:p>
            <a:r>
              <a:rPr lang="en-US" b="1" dirty="0"/>
              <a:t>Usability of AI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7244B-FDE3-BB3E-BD33-923DA99BC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09021"/>
            <a:ext cx="9144000" cy="524036"/>
          </a:xfrm>
        </p:spPr>
        <p:txBody>
          <a:bodyPr/>
          <a:lstStyle/>
          <a:p>
            <a:r>
              <a:rPr lang="en-US" dirty="0"/>
              <a:t>Rohan Shrestha</a:t>
            </a:r>
          </a:p>
        </p:txBody>
      </p:sp>
      <p:pic>
        <p:nvPicPr>
          <p:cNvPr id="8" name="Picture 7" descr="A cartoon of a pregnant person in a wheelchair&#10;&#10;Description automatically generated">
            <a:extLst>
              <a:ext uri="{FF2B5EF4-FFF2-40B4-BE49-F238E27FC236}">
                <a16:creationId xmlns:a16="http://schemas.microsoft.com/office/drawing/2014/main" id="{B4FD0665-7577-724C-B5CA-C19664D09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46" y="3536902"/>
            <a:ext cx="4258308" cy="30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10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31AD-8C88-C70C-847C-0C229105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223657" cy="1325563"/>
          </a:xfrm>
        </p:spPr>
        <p:txBody>
          <a:bodyPr/>
          <a:lstStyle/>
          <a:p>
            <a:r>
              <a:rPr lang="en-US" dirty="0"/>
              <a:t>During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FA75-C290-CE07-A066-87A8EBE4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15891" cy="4253057"/>
          </a:xfrm>
        </p:spPr>
        <p:txBody>
          <a:bodyPr>
            <a:normAutofit/>
          </a:bodyPr>
          <a:lstStyle/>
          <a:p>
            <a:pPr marL="2857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Time services based on context.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Time when to act or interrupt based on the user’s current task and environment.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marL="5143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Show contextually relevant information.</a:t>
            </a:r>
          </a:p>
          <a:p>
            <a:pPr marL="457200" lvl="1" indent="0" fontAlgn="t">
              <a:spcBef>
                <a:spcPts val="0"/>
              </a:spcBef>
              <a:buNone/>
            </a:pPr>
            <a:r>
              <a:rPr lang="en-US" i="1" dirty="0">
                <a:solidFill>
                  <a:prstClr val="black"/>
                </a:solidFill>
                <a:latin typeface="Aptos" panose="02110004020202020204"/>
              </a:rPr>
              <a:t>Display information relevant to the user’s current task and environment.</a:t>
            </a: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5C59928-D365-9863-05C1-B15ED036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442364"/>
            <a:ext cx="10921409" cy="415636"/>
          </a:xfrm>
        </p:spPr>
        <p:txBody>
          <a:bodyPr/>
          <a:lstStyle/>
          <a:p>
            <a:pPr algn="l"/>
            <a:r>
              <a:rPr lang="en-US" sz="1000" dirty="0" err="1">
                <a:effectLst/>
              </a:rPr>
              <a:t>Amershi</a:t>
            </a:r>
            <a:r>
              <a:rPr lang="en-US" sz="1000" dirty="0">
                <a:effectLst/>
              </a:rPr>
              <a:t>, Saleema, Dan Weld, Mihaela </a:t>
            </a:r>
            <a:r>
              <a:rPr lang="en-US" sz="1000" dirty="0" err="1">
                <a:effectLst/>
              </a:rPr>
              <a:t>Vorvoreanu</a:t>
            </a:r>
            <a:r>
              <a:rPr lang="en-US" sz="1000" dirty="0">
                <a:effectLst/>
              </a:rPr>
              <a:t>, Adam </a:t>
            </a:r>
            <a:r>
              <a:rPr lang="en-US" sz="1000" dirty="0" err="1">
                <a:effectLst/>
              </a:rPr>
              <a:t>Fourney</a:t>
            </a:r>
            <a:r>
              <a:rPr lang="en-US" sz="1000" dirty="0">
                <a:effectLst/>
              </a:rPr>
              <a:t>, </a:t>
            </a:r>
            <a:r>
              <a:rPr lang="en-US" sz="1000" dirty="0" err="1">
                <a:effectLst/>
              </a:rPr>
              <a:t>Besmira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Nushi</a:t>
            </a:r>
            <a:r>
              <a:rPr lang="en-US" sz="1000" dirty="0">
                <a:effectLst/>
              </a:rPr>
              <a:t>, Penny </a:t>
            </a:r>
            <a:r>
              <a:rPr lang="en-US" sz="1000" dirty="0" err="1">
                <a:effectLst/>
              </a:rPr>
              <a:t>Collisson</a:t>
            </a:r>
            <a:r>
              <a:rPr lang="en-US" sz="1000" dirty="0">
                <a:effectLst/>
              </a:rPr>
              <a:t>, Jina Suh, et al. “Guidelines for Human-AI Interaction.” In </a:t>
            </a:r>
            <a:r>
              <a:rPr lang="en-US" sz="1000" i="1" dirty="0">
                <a:effectLst/>
              </a:rPr>
              <a:t>Proceedings of the 2019 CHI Conference on Human Factors in Computing Systems</a:t>
            </a:r>
            <a:r>
              <a:rPr lang="en-US" sz="1000" dirty="0">
                <a:effectLst/>
              </a:rPr>
              <a:t>, 1–13. CHI ’19. New York, NY, USA: Association for Computing Machinery, 2019. </a:t>
            </a:r>
            <a:r>
              <a:rPr lang="en-US" sz="1000" dirty="0">
                <a:effectLst/>
                <a:hlinkClick r:id="rId2"/>
              </a:rPr>
              <a:t>https://doi.org/10.1145/3290605.3300233</a:t>
            </a:r>
            <a:r>
              <a:rPr lang="en-US" sz="1000" dirty="0">
                <a:effectLst/>
              </a:rPr>
              <a:t>.</a:t>
            </a:r>
          </a:p>
        </p:txBody>
      </p:sp>
      <p:pic>
        <p:nvPicPr>
          <p:cNvPr id="10" name="Picture 9" descr="A screen shot of a cell phone&#10;&#10;Description automatically generated">
            <a:extLst>
              <a:ext uri="{FF2B5EF4-FFF2-40B4-BE49-F238E27FC236}">
                <a16:creationId xmlns:a16="http://schemas.microsoft.com/office/drawing/2014/main" id="{664925F0-EEBD-93B3-213C-EDF19EBB3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-79376"/>
            <a:ext cx="2133600" cy="3810000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2B8052EF-B536-B9CE-3BBD-2C258B5C26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1"/>
          <a:stretch/>
        </p:blipFill>
        <p:spPr>
          <a:xfrm>
            <a:off x="9646241" y="2084262"/>
            <a:ext cx="2001473" cy="4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31AD-8C88-C70C-847C-0C229105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94062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During interaction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FA75-C290-CE07-A066-87A8EBE4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15891" cy="4253057"/>
          </a:xfrm>
        </p:spPr>
        <p:txBody>
          <a:bodyPr>
            <a:normAutofit/>
          </a:bodyPr>
          <a:lstStyle/>
          <a:p>
            <a:pPr marL="2857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Match relevant social norms.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Ensure the experience is delivered in a way that users would expect, given their social and cultural context.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marL="5143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Mitigate social biases.</a:t>
            </a:r>
          </a:p>
          <a:p>
            <a:pPr marL="457200" lvl="1" indent="0" fontAlgn="t">
              <a:spcBef>
                <a:spcPts val="0"/>
              </a:spcBef>
              <a:buNone/>
            </a:pPr>
            <a:r>
              <a:rPr lang="en-US" i="1" dirty="0">
                <a:solidFill>
                  <a:prstClr val="black"/>
                </a:solidFill>
                <a:latin typeface="Aptos" panose="02110004020202020204"/>
              </a:rPr>
              <a:t>Ensure the AI system’s language and behaviors do not reinforce undesirable and unfair stereotypes and biases.</a:t>
            </a: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B20196A7-CAA7-C308-7677-0BF47DAB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442364"/>
            <a:ext cx="10921409" cy="415636"/>
          </a:xfrm>
        </p:spPr>
        <p:txBody>
          <a:bodyPr/>
          <a:lstStyle/>
          <a:p>
            <a:pPr algn="l"/>
            <a:r>
              <a:rPr lang="en-US" sz="1000" dirty="0" err="1">
                <a:effectLst/>
              </a:rPr>
              <a:t>Amershi</a:t>
            </a:r>
            <a:r>
              <a:rPr lang="en-US" sz="1000" dirty="0">
                <a:effectLst/>
              </a:rPr>
              <a:t>, Saleema, Dan Weld, Mihaela </a:t>
            </a:r>
            <a:r>
              <a:rPr lang="en-US" sz="1000" dirty="0" err="1">
                <a:effectLst/>
              </a:rPr>
              <a:t>Vorvoreanu</a:t>
            </a:r>
            <a:r>
              <a:rPr lang="en-US" sz="1000" dirty="0">
                <a:effectLst/>
              </a:rPr>
              <a:t>, Adam </a:t>
            </a:r>
            <a:r>
              <a:rPr lang="en-US" sz="1000" dirty="0" err="1">
                <a:effectLst/>
              </a:rPr>
              <a:t>Fourney</a:t>
            </a:r>
            <a:r>
              <a:rPr lang="en-US" sz="1000" dirty="0">
                <a:effectLst/>
              </a:rPr>
              <a:t>, </a:t>
            </a:r>
            <a:r>
              <a:rPr lang="en-US" sz="1000" dirty="0" err="1">
                <a:effectLst/>
              </a:rPr>
              <a:t>Besmira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Nushi</a:t>
            </a:r>
            <a:r>
              <a:rPr lang="en-US" sz="1000" dirty="0">
                <a:effectLst/>
              </a:rPr>
              <a:t>, Penny </a:t>
            </a:r>
            <a:r>
              <a:rPr lang="en-US" sz="1000" dirty="0" err="1">
                <a:effectLst/>
              </a:rPr>
              <a:t>Collisson</a:t>
            </a:r>
            <a:r>
              <a:rPr lang="en-US" sz="1000" dirty="0">
                <a:effectLst/>
              </a:rPr>
              <a:t>, Jina Suh, et al. “Guidelines for Human-AI Interaction.” In </a:t>
            </a:r>
            <a:r>
              <a:rPr lang="en-US" sz="1000" i="1" dirty="0">
                <a:effectLst/>
              </a:rPr>
              <a:t>Proceedings of the 2019 CHI Conference on Human Factors in Computing Systems</a:t>
            </a:r>
            <a:r>
              <a:rPr lang="en-US" sz="1000" dirty="0">
                <a:effectLst/>
              </a:rPr>
              <a:t>, 1–13. CHI ’19. New York, NY, USA: Association for Computing Machinery, 2019. </a:t>
            </a:r>
            <a:r>
              <a:rPr lang="en-US" sz="1000" dirty="0">
                <a:effectLst/>
                <a:hlinkClick r:id="rId3"/>
              </a:rPr>
              <a:t>https://doi.org/10.1145/3290605.3300233</a:t>
            </a:r>
            <a:r>
              <a:rPr lang="en-US" sz="1000" dirty="0">
                <a:effectLst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78E64-7382-CC4C-248E-BB3E3484E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527"/>
          <a:stretch/>
        </p:blipFill>
        <p:spPr>
          <a:xfrm>
            <a:off x="6934200" y="415636"/>
            <a:ext cx="5257800" cy="1823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59162-48BA-60F5-62DD-06B991C39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0257" y="2602777"/>
            <a:ext cx="2145686" cy="365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9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31AD-8C88-C70C-847C-0C229105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915891" cy="1325563"/>
          </a:xfrm>
        </p:spPr>
        <p:txBody>
          <a:bodyPr>
            <a:normAutofit/>
          </a:bodyPr>
          <a:lstStyle/>
          <a:p>
            <a:r>
              <a:rPr lang="en-US" dirty="0"/>
              <a:t>When things go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FA75-C290-CE07-A066-87A8EBE4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15891" cy="4253057"/>
          </a:xfrm>
        </p:spPr>
        <p:txBody>
          <a:bodyPr>
            <a:normAutofit/>
          </a:bodyPr>
          <a:lstStyle/>
          <a:p>
            <a:pPr marL="2857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Support efficient invocation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Make it easy to invoke or request the AI system’s services when needed.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marL="5143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Support efficient dismissal.</a:t>
            </a:r>
          </a:p>
          <a:p>
            <a:pPr marL="457200" lvl="1" indent="0" fontAlgn="t">
              <a:spcBef>
                <a:spcPts val="0"/>
              </a:spcBef>
              <a:buNone/>
            </a:pPr>
            <a:r>
              <a:rPr lang="en-US" i="1" dirty="0">
                <a:solidFill>
                  <a:prstClr val="black"/>
                </a:solidFill>
                <a:latin typeface="Aptos" panose="02110004020202020204"/>
              </a:rPr>
              <a:t>Make it easy to dismiss or ignore undesired AI system services.</a:t>
            </a:r>
          </a:p>
          <a:p>
            <a:pPr marL="457200" lvl="1" indent="0" fontAlgn="t">
              <a:spcBef>
                <a:spcPts val="0"/>
              </a:spcBef>
              <a:buNone/>
            </a:pPr>
            <a:endParaRPr lang="en-US" sz="2800" b="0" i="1" u="none" strike="noStrike" dirty="0">
              <a:solidFill>
                <a:prstClr val="black"/>
              </a:solidFill>
              <a:effectLst/>
              <a:latin typeface="Aptos" panose="02110004020202020204"/>
            </a:endParaRPr>
          </a:p>
          <a:p>
            <a:pPr marL="5143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Support efficient correction.</a:t>
            </a:r>
          </a:p>
          <a:p>
            <a:pPr marL="457200" lvl="1" indent="0" fontAlgn="t">
              <a:spcBef>
                <a:spcPts val="0"/>
              </a:spcBef>
              <a:buNone/>
            </a:pPr>
            <a:r>
              <a:rPr lang="en-US" i="1" dirty="0">
                <a:solidFill>
                  <a:prstClr val="black"/>
                </a:solidFill>
                <a:latin typeface="Aptos" panose="02110004020202020204"/>
              </a:rPr>
              <a:t>Make it easy to edit, refine, or recover when the AI system is wrong.</a:t>
            </a: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marL="457200" lvl="1" indent="0" fontAlgn="t">
              <a:spcBef>
                <a:spcPts val="0"/>
              </a:spcBef>
              <a:buNone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A7528506-E31E-83A3-FBD1-2F792449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442364"/>
            <a:ext cx="10921409" cy="415636"/>
          </a:xfrm>
        </p:spPr>
        <p:txBody>
          <a:bodyPr/>
          <a:lstStyle/>
          <a:p>
            <a:pPr algn="l"/>
            <a:r>
              <a:rPr lang="en-US" sz="1000" dirty="0" err="1">
                <a:effectLst/>
              </a:rPr>
              <a:t>Amershi</a:t>
            </a:r>
            <a:r>
              <a:rPr lang="en-US" sz="1000" dirty="0">
                <a:effectLst/>
              </a:rPr>
              <a:t>, Saleema, Dan Weld, Mihaela </a:t>
            </a:r>
            <a:r>
              <a:rPr lang="en-US" sz="1000" dirty="0" err="1">
                <a:effectLst/>
              </a:rPr>
              <a:t>Vorvoreanu</a:t>
            </a:r>
            <a:r>
              <a:rPr lang="en-US" sz="1000" dirty="0">
                <a:effectLst/>
              </a:rPr>
              <a:t>, Adam </a:t>
            </a:r>
            <a:r>
              <a:rPr lang="en-US" sz="1000" dirty="0" err="1">
                <a:effectLst/>
              </a:rPr>
              <a:t>Fourney</a:t>
            </a:r>
            <a:r>
              <a:rPr lang="en-US" sz="1000" dirty="0">
                <a:effectLst/>
              </a:rPr>
              <a:t>, </a:t>
            </a:r>
            <a:r>
              <a:rPr lang="en-US" sz="1000" dirty="0" err="1">
                <a:effectLst/>
              </a:rPr>
              <a:t>Besmira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Nushi</a:t>
            </a:r>
            <a:r>
              <a:rPr lang="en-US" sz="1000" dirty="0">
                <a:effectLst/>
              </a:rPr>
              <a:t>, Penny </a:t>
            </a:r>
            <a:r>
              <a:rPr lang="en-US" sz="1000" dirty="0" err="1">
                <a:effectLst/>
              </a:rPr>
              <a:t>Collisson</a:t>
            </a:r>
            <a:r>
              <a:rPr lang="en-US" sz="1000" dirty="0">
                <a:effectLst/>
              </a:rPr>
              <a:t>, Jina Suh, et al. “Guidelines for Human-AI Interaction.” In </a:t>
            </a:r>
            <a:r>
              <a:rPr lang="en-US" sz="1000" i="1" dirty="0">
                <a:effectLst/>
              </a:rPr>
              <a:t>Proceedings of the 2019 CHI Conference on Human Factors in Computing Systems</a:t>
            </a:r>
            <a:r>
              <a:rPr lang="en-US" sz="1000" dirty="0">
                <a:effectLst/>
              </a:rPr>
              <a:t>, 1–13. CHI ’19. New York, NY, USA: Association for Computing Machinery, 2019. </a:t>
            </a:r>
            <a:r>
              <a:rPr lang="en-US" sz="1000" dirty="0">
                <a:effectLst/>
                <a:hlinkClick r:id="rId2"/>
              </a:rPr>
              <a:t>https://doi.org/10.1145/3290605.3300233</a:t>
            </a:r>
            <a:r>
              <a:rPr lang="en-US" sz="1000" dirty="0">
                <a:effectLst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4861E-E921-7D0F-2BC3-B8F2796AAD23}"/>
              </a:ext>
            </a:extLst>
          </p:cNvPr>
          <p:cNvSpPr txBox="1"/>
          <p:nvPr/>
        </p:nvSpPr>
        <p:spPr>
          <a:xfrm>
            <a:off x="7235076" y="1027906"/>
            <a:ext cx="2975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“Hey Google”, “Hey Siri”</a:t>
            </a:r>
          </a:p>
        </p:txBody>
      </p:sp>
      <p:pic>
        <p:nvPicPr>
          <p:cNvPr id="9" name="Picture 8" descr="A screenshot of a music playlist&#10;&#10;Description automatically generated">
            <a:extLst>
              <a:ext uri="{FF2B5EF4-FFF2-40B4-BE49-F238E27FC236}">
                <a16:creationId xmlns:a16="http://schemas.microsoft.com/office/drawing/2014/main" id="{728035D2-8808-E7DD-6FC5-DD268EF63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090" y="2269687"/>
            <a:ext cx="2106069" cy="2318626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C2788032-3858-5BDB-0611-F8A5DA767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732" y="2468807"/>
            <a:ext cx="2106068" cy="38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31AD-8C88-C70C-847C-0C229105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041572" cy="1325563"/>
          </a:xfrm>
        </p:spPr>
        <p:txBody>
          <a:bodyPr>
            <a:normAutofit/>
          </a:bodyPr>
          <a:lstStyle/>
          <a:p>
            <a:r>
              <a:rPr lang="en-US" dirty="0"/>
              <a:t>When things go wrong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FA75-C290-CE07-A066-87A8EBE4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15891" cy="4253057"/>
          </a:xfrm>
        </p:spPr>
        <p:txBody>
          <a:bodyPr>
            <a:normAutofit/>
          </a:bodyPr>
          <a:lstStyle/>
          <a:p>
            <a:pPr marL="2857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10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Scope services when in doubt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Engage in disambiguation or gracefully degrade the AI system’s services when uncertain about a user’s goals.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marL="5143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10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Make clear why the system did what it did.</a:t>
            </a:r>
          </a:p>
          <a:p>
            <a:pPr marL="457200" lvl="1" indent="0" fontAlgn="t">
              <a:spcBef>
                <a:spcPts val="0"/>
              </a:spcBef>
              <a:buNone/>
            </a:pPr>
            <a:r>
              <a:rPr lang="en-US" i="1" dirty="0">
                <a:solidFill>
                  <a:prstClr val="black"/>
                </a:solidFill>
                <a:latin typeface="Aptos" panose="02110004020202020204"/>
              </a:rPr>
              <a:t>Enable the user to access an explanation of why the AI system behaved as it did.</a:t>
            </a: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marL="457200" lvl="1" indent="0" fontAlgn="t">
              <a:spcBef>
                <a:spcPts val="0"/>
              </a:spcBef>
              <a:buNone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F6A0CE11-E4DD-2DE9-88A7-56864C6A7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442364"/>
            <a:ext cx="10921409" cy="415636"/>
          </a:xfrm>
        </p:spPr>
        <p:txBody>
          <a:bodyPr/>
          <a:lstStyle/>
          <a:p>
            <a:pPr algn="l"/>
            <a:r>
              <a:rPr lang="en-US" sz="1000" dirty="0" err="1">
                <a:effectLst/>
              </a:rPr>
              <a:t>Amershi</a:t>
            </a:r>
            <a:r>
              <a:rPr lang="en-US" sz="1000" dirty="0">
                <a:effectLst/>
              </a:rPr>
              <a:t>, Saleema, Dan Weld, Mihaela </a:t>
            </a:r>
            <a:r>
              <a:rPr lang="en-US" sz="1000" dirty="0" err="1">
                <a:effectLst/>
              </a:rPr>
              <a:t>Vorvoreanu</a:t>
            </a:r>
            <a:r>
              <a:rPr lang="en-US" sz="1000" dirty="0">
                <a:effectLst/>
              </a:rPr>
              <a:t>, Adam </a:t>
            </a:r>
            <a:r>
              <a:rPr lang="en-US" sz="1000" dirty="0" err="1">
                <a:effectLst/>
              </a:rPr>
              <a:t>Fourney</a:t>
            </a:r>
            <a:r>
              <a:rPr lang="en-US" sz="1000" dirty="0">
                <a:effectLst/>
              </a:rPr>
              <a:t>, </a:t>
            </a:r>
            <a:r>
              <a:rPr lang="en-US" sz="1000" dirty="0" err="1">
                <a:effectLst/>
              </a:rPr>
              <a:t>Besmira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Nushi</a:t>
            </a:r>
            <a:r>
              <a:rPr lang="en-US" sz="1000" dirty="0">
                <a:effectLst/>
              </a:rPr>
              <a:t>, Penny </a:t>
            </a:r>
            <a:r>
              <a:rPr lang="en-US" sz="1000" dirty="0" err="1">
                <a:effectLst/>
              </a:rPr>
              <a:t>Collisson</a:t>
            </a:r>
            <a:r>
              <a:rPr lang="en-US" sz="1000" dirty="0">
                <a:effectLst/>
              </a:rPr>
              <a:t>, Jina Suh, et al. “Guidelines for Human-AI Interaction.” In </a:t>
            </a:r>
            <a:r>
              <a:rPr lang="en-US" sz="1000" i="1" dirty="0">
                <a:effectLst/>
              </a:rPr>
              <a:t>Proceedings of the 2019 CHI Conference on Human Factors in Computing Systems</a:t>
            </a:r>
            <a:r>
              <a:rPr lang="en-US" sz="1000" dirty="0">
                <a:effectLst/>
              </a:rPr>
              <a:t>, 1–13. CHI ’19. New York, NY, USA: Association for Computing Machinery, 2019. </a:t>
            </a:r>
            <a:r>
              <a:rPr lang="en-US" sz="1000" dirty="0">
                <a:effectLst/>
                <a:hlinkClick r:id="rId2"/>
              </a:rPr>
              <a:t>https://doi.org/10.1145/3290605.3300233</a:t>
            </a:r>
            <a:r>
              <a:rPr lang="en-US" sz="1000" dirty="0">
                <a:effectLst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58180-6A8B-704D-8A4F-9245C269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71" y="468193"/>
            <a:ext cx="5174136" cy="3172355"/>
          </a:xfrm>
          <a:prstGeom prst="rect">
            <a:avLst/>
          </a:prstGeom>
        </p:spPr>
      </p:pic>
      <p:pic>
        <p:nvPicPr>
          <p:cNvPr id="8" name="Picture 7" descr="A map with a route&#10;&#10;Description automatically generated">
            <a:extLst>
              <a:ext uri="{FF2B5EF4-FFF2-40B4-BE49-F238E27FC236}">
                <a16:creationId xmlns:a16="http://schemas.microsoft.com/office/drawing/2014/main" id="{1E0621E6-67FF-9C24-F229-BED7234B4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095" y="2102179"/>
            <a:ext cx="2022977" cy="41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3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09D16D5-B3B1-1A9A-5303-4521E9F13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47" y="444141"/>
            <a:ext cx="4114800" cy="2314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7B31AD-8C88-C70C-847C-0C229105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3940629" cy="1325563"/>
          </a:xfrm>
        </p:spPr>
        <p:txBody>
          <a:bodyPr>
            <a:normAutofit/>
          </a:bodyPr>
          <a:lstStyle/>
          <a:p>
            <a:r>
              <a:rPr lang="en-US" dirty="0"/>
              <a:t>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FA75-C290-CE07-A066-87A8EBE4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15891" cy="4847319"/>
          </a:xfrm>
        </p:spPr>
        <p:txBody>
          <a:bodyPr>
            <a:normAutofit fontScale="92500" lnSpcReduction="20000"/>
          </a:bodyPr>
          <a:lstStyle/>
          <a:p>
            <a:pPr marL="2857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12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Remember recent interactions.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Maintain short term memory and allow the user to make efficient references to that memory.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marL="5143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12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Learn from user behavior.</a:t>
            </a:r>
          </a:p>
          <a:p>
            <a:pPr marL="457200" lvl="1" indent="0" fontAlgn="t">
              <a:spcBef>
                <a:spcPts val="0"/>
              </a:spcBef>
              <a:buNone/>
            </a:pPr>
            <a:r>
              <a:rPr lang="en-US" i="1" dirty="0">
                <a:solidFill>
                  <a:prstClr val="black"/>
                </a:solidFill>
                <a:latin typeface="Aptos" panose="02110004020202020204"/>
              </a:rPr>
              <a:t>Personalize the user’s experience by learning from their actions over time.</a:t>
            </a:r>
          </a:p>
          <a:p>
            <a:pPr marL="457200" lvl="1" indent="0" fontAlgn="t">
              <a:spcBef>
                <a:spcPts val="0"/>
              </a:spcBef>
              <a:buNone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marL="5143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12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Update and adapt cautiously.</a:t>
            </a:r>
          </a:p>
          <a:p>
            <a:pPr marL="457200" lvl="1" indent="0" fontAlgn="t">
              <a:spcBef>
                <a:spcPts val="0"/>
              </a:spcBef>
              <a:buNone/>
            </a:pPr>
            <a:r>
              <a:rPr lang="en-US" i="1" dirty="0">
                <a:solidFill>
                  <a:prstClr val="black"/>
                </a:solidFill>
                <a:latin typeface="Aptos" panose="02110004020202020204"/>
              </a:rPr>
              <a:t>Limit disruptive changes when updating and adapting the AI system’s behaviors.</a:t>
            </a:r>
          </a:p>
          <a:p>
            <a:pPr marL="457200" lvl="1" indent="0" fontAlgn="t">
              <a:spcBef>
                <a:spcPts val="0"/>
              </a:spcBef>
              <a:buNone/>
            </a:pPr>
            <a:endParaRPr lang="en-US" sz="2800" b="0" i="1" u="none" strike="noStrike" dirty="0">
              <a:solidFill>
                <a:prstClr val="black"/>
              </a:solidFill>
              <a:effectLst/>
              <a:latin typeface="Aptos" panose="02110004020202020204"/>
            </a:endParaRPr>
          </a:p>
          <a:p>
            <a:pPr marL="5143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12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Encourage granular feedback.</a:t>
            </a:r>
          </a:p>
          <a:p>
            <a:pPr marL="457200" lvl="1" indent="0" fontAlgn="t">
              <a:spcBef>
                <a:spcPts val="0"/>
              </a:spcBef>
              <a:buNone/>
            </a:pPr>
            <a:r>
              <a:rPr lang="en-US" i="1" dirty="0">
                <a:solidFill>
                  <a:prstClr val="black"/>
                </a:solidFill>
                <a:latin typeface="Aptos" panose="02110004020202020204"/>
              </a:rPr>
              <a:t>Enable the user to provide feedback indicating their preferences during regular interaction with the AI system.</a:t>
            </a: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9819E1B8-A8D4-9368-4822-21DBD88D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442364"/>
            <a:ext cx="10921409" cy="415636"/>
          </a:xfrm>
        </p:spPr>
        <p:txBody>
          <a:bodyPr/>
          <a:lstStyle/>
          <a:p>
            <a:pPr algn="l"/>
            <a:r>
              <a:rPr lang="en-US" sz="1000" dirty="0" err="1">
                <a:effectLst/>
              </a:rPr>
              <a:t>Amershi</a:t>
            </a:r>
            <a:r>
              <a:rPr lang="en-US" sz="1000" dirty="0">
                <a:effectLst/>
              </a:rPr>
              <a:t>, Saleema, Dan Weld, Mihaela </a:t>
            </a:r>
            <a:r>
              <a:rPr lang="en-US" sz="1000" dirty="0" err="1">
                <a:effectLst/>
              </a:rPr>
              <a:t>Vorvoreanu</a:t>
            </a:r>
            <a:r>
              <a:rPr lang="en-US" sz="1000" dirty="0">
                <a:effectLst/>
              </a:rPr>
              <a:t>, Adam </a:t>
            </a:r>
            <a:r>
              <a:rPr lang="en-US" sz="1000" dirty="0" err="1">
                <a:effectLst/>
              </a:rPr>
              <a:t>Fourney</a:t>
            </a:r>
            <a:r>
              <a:rPr lang="en-US" sz="1000" dirty="0">
                <a:effectLst/>
              </a:rPr>
              <a:t>, </a:t>
            </a:r>
            <a:r>
              <a:rPr lang="en-US" sz="1000" dirty="0" err="1">
                <a:effectLst/>
              </a:rPr>
              <a:t>Besmira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Nushi</a:t>
            </a:r>
            <a:r>
              <a:rPr lang="en-US" sz="1000" dirty="0">
                <a:effectLst/>
              </a:rPr>
              <a:t>, Penny </a:t>
            </a:r>
            <a:r>
              <a:rPr lang="en-US" sz="1000" dirty="0" err="1">
                <a:effectLst/>
              </a:rPr>
              <a:t>Collisson</a:t>
            </a:r>
            <a:r>
              <a:rPr lang="en-US" sz="1000" dirty="0">
                <a:effectLst/>
              </a:rPr>
              <a:t>, Jina Suh, et al. “Guidelines for Human-AI Interaction.” In </a:t>
            </a:r>
            <a:r>
              <a:rPr lang="en-US" sz="1000" i="1" dirty="0">
                <a:effectLst/>
              </a:rPr>
              <a:t>Proceedings of the 2019 CHI Conference on Human Factors in Computing Systems</a:t>
            </a:r>
            <a:r>
              <a:rPr lang="en-US" sz="1000" dirty="0">
                <a:effectLst/>
              </a:rPr>
              <a:t>, 1–13. CHI ’19. New York, NY, USA: Association for Computing Machinery, 2019. </a:t>
            </a:r>
            <a:r>
              <a:rPr lang="en-US" sz="1000" dirty="0">
                <a:effectLst/>
                <a:hlinkClick r:id="rId4"/>
              </a:rPr>
              <a:t>https://doi.org/10.1145/3290605.3300233</a:t>
            </a:r>
            <a:r>
              <a:rPr lang="en-US" sz="1000" dirty="0">
                <a:effectLst/>
              </a:rPr>
              <a:t>.</a:t>
            </a:r>
          </a:p>
        </p:txBody>
      </p:sp>
      <p:pic>
        <p:nvPicPr>
          <p:cNvPr id="8" name="Picture 7" descr="A collage of music albums&#10;&#10;Description automatically generated">
            <a:extLst>
              <a:ext uri="{FF2B5EF4-FFF2-40B4-BE49-F238E27FC236}">
                <a16:creationId xmlns:a16="http://schemas.microsoft.com/office/drawing/2014/main" id="{92524C51-72EA-BBF3-5D3F-D860265C7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47" y="1690687"/>
            <a:ext cx="3449292" cy="2631682"/>
          </a:xfrm>
          <a:prstGeom prst="rect">
            <a:avLst/>
          </a:prstGeom>
        </p:spPr>
      </p:pic>
      <p:pic>
        <p:nvPicPr>
          <p:cNvPr id="10" name="Picture 9" descr="A grey rectangular object with white text&#10;&#10;Description automatically generated">
            <a:extLst>
              <a:ext uri="{FF2B5EF4-FFF2-40B4-BE49-F238E27FC236}">
                <a16:creationId xmlns:a16="http://schemas.microsoft.com/office/drawing/2014/main" id="{7BDDF3D7-A97E-74CE-DED7-A9D3F37AB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71" y="5305792"/>
            <a:ext cx="5138057" cy="9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1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31AD-8C88-C70C-847C-0C229105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452258" cy="1325563"/>
          </a:xfrm>
        </p:spPr>
        <p:txBody>
          <a:bodyPr>
            <a:normAutofit/>
          </a:bodyPr>
          <a:lstStyle/>
          <a:p>
            <a:r>
              <a:rPr lang="en-US" dirty="0"/>
              <a:t>Over time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FA75-C290-CE07-A066-87A8EBE4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803571" cy="4401005"/>
          </a:xfrm>
        </p:spPr>
        <p:txBody>
          <a:bodyPr>
            <a:normAutofit lnSpcReduction="10000"/>
          </a:bodyPr>
          <a:lstStyle/>
          <a:p>
            <a:pPr marL="2857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10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Convey the consequences of user actions.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Immediately update or convey how user actions will impact future behaviors of the AI system.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marL="5143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10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Provide global controls.</a:t>
            </a:r>
          </a:p>
          <a:p>
            <a:pPr marL="457200" lvl="1" indent="0" fontAlgn="t">
              <a:spcBef>
                <a:spcPts val="0"/>
              </a:spcBef>
              <a:buNone/>
            </a:pPr>
            <a:r>
              <a:rPr lang="en-US" i="1" dirty="0">
                <a:solidFill>
                  <a:prstClr val="black"/>
                </a:solidFill>
                <a:latin typeface="Aptos" panose="02110004020202020204"/>
              </a:rPr>
              <a:t>Allow the user to globally customize what the AI system monitors and how it behaves.</a:t>
            </a:r>
          </a:p>
          <a:p>
            <a:pPr marL="457200" lvl="1" indent="0" fontAlgn="t">
              <a:spcBef>
                <a:spcPts val="0"/>
              </a:spcBef>
              <a:buNone/>
            </a:pPr>
            <a:endParaRPr lang="en-US" sz="2800" b="0" i="0" u="none" strike="noStrike" dirty="0">
              <a:effectLst/>
              <a:latin typeface="Arial" panose="020B0604020202020204" pitchFamily="34" charset="0"/>
            </a:endParaRPr>
          </a:p>
          <a:p>
            <a:pPr marL="514350" indent="-514350" algn="l" rtl="0" eaLnBrk="1" fontAlgn="t" latinLnBrk="0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 startAt="10"/>
            </a:pPr>
            <a:r>
              <a:rPr lang="en-US" sz="2800" b="0" i="0" u="none" strike="noStrike" kern="12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Notify users about changes.</a:t>
            </a:r>
          </a:p>
          <a:p>
            <a:pPr marL="457200" lvl="1" indent="0" fontAlgn="t">
              <a:spcBef>
                <a:spcPts val="0"/>
              </a:spcBef>
              <a:buNone/>
            </a:pPr>
            <a:r>
              <a:rPr lang="en-US" i="1" dirty="0">
                <a:solidFill>
                  <a:prstClr val="black"/>
                </a:solidFill>
                <a:latin typeface="Aptos" panose="02110004020202020204"/>
              </a:rPr>
              <a:t>Inform the user when the AI system adds or updates its capabilities.</a:t>
            </a:r>
            <a:endParaRPr lang="en-US" sz="2800" b="0" i="1" u="none" strike="noStrike" dirty="0">
              <a:solidFill>
                <a:prstClr val="black"/>
              </a:solidFill>
              <a:effectLst/>
              <a:latin typeface="Aptos" panose="02110004020202020204"/>
            </a:endParaRP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5F34EC05-FEDB-8CB4-AE1A-E2F7140CD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442364"/>
            <a:ext cx="10921409" cy="415636"/>
          </a:xfrm>
        </p:spPr>
        <p:txBody>
          <a:bodyPr/>
          <a:lstStyle/>
          <a:p>
            <a:pPr algn="l"/>
            <a:r>
              <a:rPr lang="en-US" sz="1000" dirty="0" err="1">
                <a:effectLst/>
              </a:rPr>
              <a:t>Amershi</a:t>
            </a:r>
            <a:r>
              <a:rPr lang="en-US" sz="1000" dirty="0">
                <a:effectLst/>
              </a:rPr>
              <a:t>, Saleema, Dan Weld, Mihaela </a:t>
            </a:r>
            <a:r>
              <a:rPr lang="en-US" sz="1000" dirty="0" err="1">
                <a:effectLst/>
              </a:rPr>
              <a:t>Vorvoreanu</a:t>
            </a:r>
            <a:r>
              <a:rPr lang="en-US" sz="1000" dirty="0">
                <a:effectLst/>
              </a:rPr>
              <a:t>, Adam </a:t>
            </a:r>
            <a:r>
              <a:rPr lang="en-US" sz="1000" dirty="0" err="1">
                <a:effectLst/>
              </a:rPr>
              <a:t>Fourney</a:t>
            </a:r>
            <a:r>
              <a:rPr lang="en-US" sz="1000" dirty="0">
                <a:effectLst/>
              </a:rPr>
              <a:t>, </a:t>
            </a:r>
            <a:r>
              <a:rPr lang="en-US" sz="1000" dirty="0" err="1">
                <a:effectLst/>
              </a:rPr>
              <a:t>Besmira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Nushi</a:t>
            </a:r>
            <a:r>
              <a:rPr lang="en-US" sz="1000" dirty="0">
                <a:effectLst/>
              </a:rPr>
              <a:t>, Penny </a:t>
            </a:r>
            <a:r>
              <a:rPr lang="en-US" sz="1000" dirty="0" err="1">
                <a:effectLst/>
              </a:rPr>
              <a:t>Collisson</a:t>
            </a:r>
            <a:r>
              <a:rPr lang="en-US" sz="1000" dirty="0">
                <a:effectLst/>
              </a:rPr>
              <a:t>, Jina Suh, et al. “Guidelines for Human-AI Interaction.” In </a:t>
            </a:r>
            <a:r>
              <a:rPr lang="en-US" sz="1000" i="1" dirty="0">
                <a:effectLst/>
              </a:rPr>
              <a:t>Proceedings of the 2019 CHI Conference on Human Factors in Computing Systems</a:t>
            </a:r>
            <a:r>
              <a:rPr lang="en-US" sz="1000" dirty="0">
                <a:effectLst/>
              </a:rPr>
              <a:t>, 1–13. CHI ’19. New York, NY, USA: Association for Computing Machinery, 2019. </a:t>
            </a:r>
            <a:r>
              <a:rPr lang="en-US" sz="1000" dirty="0">
                <a:effectLst/>
                <a:hlinkClick r:id="rId2"/>
              </a:rPr>
              <a:t>https://doi.org/10.1145/3290605.3300233</a:t>
            </a:r>
            <a:r>
              <a:rPr lang="en-US" sz="1000" dirty="0">
                <a:effectLst/>
              </a:rPr>
              <a:t>.</a:t>
            </a:r>
          </a:p>
        </p:txBody>
      </p:sp>
      <p:pic>
        <p:nvPicPr>
          <p:cNvPr id="6" name="Picture 5" descr="A white rectangular frame with black text&#10;&#10;Description automatically generated">
            <a:extLst>
              <a:ext uri="{FF2B5EF4-FFF2-40B4-BE49-F238E27FC236}">
                <a16:creationId xmlns:a16="http://schemas.microsoft.com/office/drawing/2014/main" id="{D67CFCBA-3E70-EBCC-F175-92FD792CD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71" y="1825624"/>
            <a:ext cx="3913414" cy="753695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31AE570D-7577-4ABA-93E6-77364E6BE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32" y="3200430"/>
            <a:ext cx="3750128" cy="1579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6AEE39-6F09-2FBF-B3FF-77FEC9D41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822" y="3572523"/>
            <a:ext cx="2578949" cy="28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6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53AB-1E52-882F-146F-D6880A4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the guidelines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4603A-5DD0-0F30-7CF1-AB65DE93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45" y="1925908"/>
            <a:ext cx="6443710" cy="383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4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CC41-8B86-5E4C-B511-BCC6689C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2768F-75B2-B020-FC3C-26FF81778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effectLst/>
              </a:rPr>
              <a:t>Amershi</a:t>
            </a:r>
            <a:r>
              <a:rPr lang="en-US" dirty="0">
                <a:effectLst/>
              </a:rPr>
              <a:t>, Saleema, Dan Weld, Mihaela </a:t>
            </a:r>
            <a:r>
              <a:rPr lang="en-US" dirty="0" err="1">
                <a:effectLst/>
              </a:rPr>
              <a:t>Vorvoreanu</a:t>
            </a:r>
            <a:r>
              <a:rPr lang="en-US" dirty="0">
                <a:effectLst/>
              </a:rPr>
              <a:t>, Adam </a:t>
            </a:r>
            <a:r>
              <a:rPr lang="en-US" dirty="0" err="1">
                <a:effectLst/>
              </a:rPr>
              <a:t>Fourney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Besmira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Nushi</a:t>
            </a:r>
            <a:r>
              <a:rPr lang="en-US" dirty="0">
                <a:effectLst/>
              </a:rPr>
              <a:t>, Penny </a:t>
            </a:r>
            <a:r>
              <a:rPr lang="en-US" dirty="0" err="1">
                <a:effectLst/>
              </a:rPr>
              <a:t>Collisson</a:t>
            </a:r>
            <a:r>
              <a:rPr lang="en-US" dirty="0">
                <a:effectLst/>
              </a:rPr>
              <a:t>, Jina Suh, et al. “Guidelines for Human-AI Interaction.” In </a:t>
            </a:r>
            <a:r>
              <a:rPr lang="en-US" i="1" dirty="0">
                <a:effectLst/>
              </a:rPr>
              <a:t>Proceedings of the 2019 CHI Conference on Human Factors in Computing Systems</a:t>
            </a:r>
            <a:r>
              <a:rPr lang="en-US" dirty="0">
                <a:effectLst/>
              </a:rPr>
              <a:t>, 1–13. CHI ’19. New York, NY, USA: Association for Computing Machinery, 2019. </a:t>
            </a:r>
            <a:r>
              <a:rPr lang="en-US" dirty="0">
                <a:effectLst/>
                <a:hlinkClick r:id="rId2"/>
              </a:rPr>
              <a:t>https://doi.org/10.1145/3290605.3300233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Experience, World Leaders in Research-Based User. “AI: First New UI Paradigm in 60 Years.” Nielsen Norman Group. Accessed January 23, 2024. </a:t>
            </a:r>
            <a:r>
              <a:rPr lang="en-US" dirty="0">
                <a:effectLst/>
                <a:hlinkClick r:id="rId3"/>
              </a:rPr>
              <a:t>https://www.nngroup.com/articles/ai-paradigm/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Nielsen, Jakob. “AI Is First New UI Paradigm in 60 Years.” </a:t>
            </a:r>
            <a:r>
              <a:rPr lang="en-US" dirty="0" err="1">
                <a:effectLst/>
              </a:rPr>
              <a:t>Substack</a:t>
            </a:r>
            <a:r>
              <a:rPr lang="en-US" dirty="0">
                <a:effectLst/>
              </a:rPr>
              <a:t> newsletter. </a:t>
            </a:r>
            <a:r>
              <a:rPr lang="en-US" i="1" dirty="0">
                <a:effectLst/>
              </a:rPr>
              <a:t>Jakob Nielsen on UX</a:t>
            </a:r>
            <a:r>
              <a:rPr lang="en-US" dirty="0">
                <a:effectLst/>
              </a:rPr>
              <a:t> (blog), June 22, 2023. </a:t>
            </a:r>
            <a:r>
              <a:rPr lang="en-US" dirty="0">
                <a:effectLst/>
                <a:hlinkClick r:id="rId4"/>
              </a:rPr>
              <a:t>https://jakobnielsenphd.substack.com/p/ai-is-first-new-ui-paradigm-in-60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244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77FD-0A00-A952-54BF-A6A43C75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paradigm of interaction</a:t>
            </a:r>
          </a:p>
        </p:txBody>
      </p:sp>
      <p:pic>
        <p:nvPicPr>
          <p:cNvPr id="1026" name="Picture 2" descr="Punched card - Wikipedia">
            <a:extLst>
              <a:ext uri="{FF2B5EF4-FFF2-40B4-BE49-F238E27FC236}">
                <a16:creationId xmlns:a16="http://schemas.microsoft.com/office/drawing/2014/main" id="{5FBD3B89-F9FF-9D71-4A38-84A5BA306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07" y="2456771"/>
            <a:ext cx="28575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2054FDA-F6A6-F7DD-8514-9FEDC821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36615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3BF9D-600D-DA73-5B69-360D18D0C6B2}"/>
              </a:ext>
            </a:extLst>
          </p:cNvPr>
          <p:cNvSpPr txBox="1"/>
          <p:nvPr/>
        </p:nvSpPr>
        <p:spPr>
          <a:xfrm>
            <a:off x="1118507" y="392974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Batch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5DFD8-D60F-D89B-29EF-C1437188794E}"/>
              </a:ext>
            </a:extLst>
          </p:cNvPr>
          <p:cNvSpPr txBox="1"/>
          <p:nvPr/>
        </p:nvSpPr>
        <p:spPr>
          <a:xfrm>
            <a:off x="4580164" y="3929743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Command-based Interaction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6016B-D692-E210-22C9-36D7F2865DE7}"/>
              </a:ext>
            </a:extLst>
          </p:cNvPr>
          <p:cNvSpPr txBox="1"/>
          <p:nvPr/>
        </p:nvSpPr>
        <p:spPr>
          <a:xfrm>
            <a:off x="8893627" y="2295828"/>
            <a:ext cx="1752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🤖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34EB8-C27B-602D-6CF0-51239DB55C90}"/>
              </a:ext>
            </a:extLst>
          </p:cNvPr>
          <p:cNvSpPr txBox="1"/>
          <p:nvPr/>
        </p:nvSpPr>
        <p:spPr>
          <a:xfrm>
            <a:off x="8341177" y="3929743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Intent-based Outcome Specification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5349F-3EAA-FF5C-A3B1-3ECC59DD77F3}"/>
              </a:ext>
            </a:extLst>
          </p:cNvPr>
          <p:cNvSpPr txBox="1"/>
          <p:nvPr/>
        </p:nvSpPr>
        <p:spPr>
          <a:xfrm>
            <a:off x="1118507" y="4576074"/>
            <a:ext cx="27323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1945 – 1960s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Need to specify every step of a task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Single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233DE-DF3E-D439-F184-2A996559A230}"/>
              </a:ext>
            </a:extLst>
          </p:cNvPr>
          <p:cNvSpPr txBox="1"/>
          <p:nvPr/>
        </p:nvSpPr>
        <p:spPr>
          <a:xfrm>
            <a:off x="4394284" y="4576074"/>
            <a:ext cx="322926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1964 – 2023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Command line, terminals, GUI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Turn-based command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Dynamic goal modification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5D160-808E-D1F7-3440-58B745BF117C}"/>
              </a:ext>
            </a:extLst>
          </p:cNvPr>
          <p:cNvSpPr txBox="1"/>
          <p:nvPr/>
        </p:nvSpPr>
        <p:spPr>
          <a:xfrm>
            <a:off x="8155297" y="4576074"/>
            <a:ext cx="32292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2023 – 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AI-based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Explain the desired outcome; minimal or no instructions on how to get it</a:t>
            </a:r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629C86A3-433F-082E-DE9B-9F2645D1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14615"/>
            <a:ext cx="8316433" cy="551894"/>
          </a:xfrm>
        </p:spPr>
        <p:txBody>
          <a:bodyPr/>
          <a:lstStyle/>
          <a:p>
            <a:pPr algn="l"/>
            <a:r>
              <a:rPr lang="en-US" sz="1100" dirty="0">
                <a:effectLst/>
              </a:rPr>
              <a:t>Nielsen, Jakob. “AI Is First New UI Paradigm in 60 Years.” </a:t>
            </a:r>
            <a:r>
              <a:rPr lang="en-US" sz="1100" dirty="0" err="1">
                <a:effectLst/>
              </a:rPr>
              <a:t>Substack</a:t>
            </a:r>
            <a:r>
              <a:rPr lang="en-US" sz="1100" dirty="0">
                <a:effectLst/>
              </a:rPr>
              <a:t> newsletter. </a:t>
            </a:r>
            <a:r>
              <a:rPr lang="en-US" sz="1100" i="1" dirty="0">
                <a:effectLst/>
              </a:rPr>
              <a:t>Jakob Nielsen on UX</a:t>
            </a:r>
            <a:r>
              <a:rPr lang="en-US" sz="1100" dirty="0">
                <a:effectLst/>
              </a:rPr>
              <a:t> (blog), June 22, 2023. </a:t>
            </a:r>
            <a:r>
              <a:rPr lang="en-US" sz="1100" dirty="0">
                <a:effectLst/>
                <a:hlinkClick r:id="rId5"/>
              </a:rPr>
              <a:t>https://jakobnielsenphd.substack.com/p/ai-is-first-new-ui-paradigm-in-60</a:t>
            </a:r>
            <a:r>
              <a:rPr lang="en-US" sz="11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718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A310-83EF-10EE-997D-58E4CDF1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everywhere</a:t>
            </a:r>
          </a:p>
        </p:txBody>
      </p:sp>
      <p:pic>
        <p:nvPicPr>
          <p:cNvPr id="5" name="Content Placeholder 4" descr="A group of circles with text&#10;&#10;Description automatically generated">
            <a:extLst>
              <a:ext uri="{FF2B5EF4-FFF2-40B4-BE49-F238E27FC236}">
                <a16:creationId xmlns:a16="http://schemas.microsoft.com/office/drawing/2014/main" id="{84EB98E0-4DFF-E7F1-8A03-A4172BA27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90688"/>
            <a:ext cx="4209234" cy="2358798"/>
          </a:xfrm>
        </p:spPr>
      </p:pic>
      <p:pic>
        <p:nvPicPr>
          <p:cNvPr id="7" name="Picture 6" descr="A small white car with a black roof&#10;&#10;Description automatically generated">
            <a:extLst>
              <a:ext uri="{FF2B5EF4-FFF2-40B4-BE49-F238E27FC236}">
                <a16:creationId xmlns:a16="http://schemas.microsoft.com/office/drawing/2014/main" id="{DDB14FCA-1F68-DE42-04E8-3EFF65F0A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02" y="854528"/>
            <a:ext cx="2715986" cy="2715986"/>
          </a:xfrm>
          <a:prstGeom prst="rect">
            <a:avLst/>
          </a:prstGeom>
        </p:spPr>
      </p:pic>
      <p:pic>
        <p:nvPicPr>
          <p:cNvPr id="9" name="Picture 8" descr="A diagram of a movie&#10;&#10;Description automatically generated">
            <a:extLst>
              <a:ext uri="{FF2B5EF4-FFF2-40B4-BE49-F238E27FC236}">
                <a16:creationId xmlns:a16="http://schemas.microsoft.com/office/drawing/2014/main" id="{5DA90826-9027-029C-9CC3-E934AF12C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955" y="2212521"/>
            <a:ext cx="3008288" cy="301449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4E87F8C-01B3-4D44-FCDC-EA06A8991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4524" y="4879296"/>
            <a:ext cx="1482951" cy="1482951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1CD7AD4-26FA-0F09-F80B-D6BB473A01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" y="1695977"/>
            <a:ext cx="9176930" cy="51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0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AA83-BEC1-B511-44F9-4485B524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AI driven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537B-F6DF-9AB4-3976-D6B68890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assistants </a:t>
            </a:r>
          </a:p>
          <a:p>
            <a:pPr lvl="1"/>
            <a:r>
              <a:rPr lang="en-US" dirty="0"/>
              <a:t>General: Siri, Google Assistant, Alexa</a:t>
            </a:r>
          </a:p>
          <a:p>
            <a:pPr lvl="1"/>
            <a:r>
              <a:rPr lang="en-US" dirty="0"/>
              <a:t>Task-specific: </a:t>
            </a:r>
            <a:r>
              <a:rPr lang="en-US" dirty="0" err="1"/>
              <a:t>SciSpace</a:t>
            </a:r>
            <a:r>
              <a:rPr lang="en-US" dirty="0"/>
              <a:t> for research, </a:t>
            </a:r>
            <a:r>
              <a:rPr lang="en-US" dirty="0" err="1"/>
              <a:t>Github</a:t>
            </a:r>
            <a:r>
              <a:rPr lang="en-US" dirty="0"/>
              <a:t> Copilot for developers</a:t>
            </a:r>
          </a:p>
          <a:p>
            <a:r>
              <a:rPr lang="en-US" dirty="0"/>
              <a:t>Chatbots: ChatGPT, Bing/Copilot</a:t>
            </a:r>
          </a:p>
          <a:p>
            <a:r>
              <a:rPr lang="en-US" dirty="0"/>
              <a:t>Generator tools: </a:t>
            </a:r>
            <a:r>
              <a:rPr lang="en-US" dirty="0" err="1"/>
              <a:t>DallE</a:t>
            </a:r>
            <a:r>
              <a:rPr lang="en-US" dirty="0"/>
              <a:t> </a:t>
            </a:r>
            <a:r>
              <a:rPr lang="en-US" i="1" dirty="0"/>
              <a:t>(Images)</a:t>
            </a:r>
            <a:r>
              <a:rPr lang="en-US" dirty="0"/>
              <a:t>, Jasper </a:t>
            </a:r>
            <a:r>
              <a:rPr lang="en-US" i="1" dirty="0"/>
              <a:t>(writing, marketing)</a:t>
            </a:r>
            <a:r>
              <a:rPr lang="en-US" dirty="0"/>
              <a:t>, Runway </a:t>
            </a:r>
            <a:r>
              <a:rPr lang="en-US" i="1" dirty="0"/>
              <a:t>(video)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349273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739D-2C16-5E72-09E2-0F4E6786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Explainable AI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0F0074A-8BA3-318D-A6FD-8A13531B2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08" y="1690688"/>
            <a:ext cx="7574910" cy="4267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AF296-5418-3F94-A63D-D894C48EEA7B}"/>
              </a:ext>
            </a:extLst>
          </p:cNvPr>
          <p:cNvSpPr txBox="1"/>
          <p:nvPr/>
        </p:nvSpPr>
        <p:spPr>
          <a:xfrm>
            <a:off x="6035843" y="5957888"/>
            <a:ext cx="232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Image source: </a:t>
            </a:r>
            <a:r>
              <a:rPr lang="en-US" dirty="0">
                <a:hlinkClick r:id="rId4"/>
              </a:rPr>
              <a:t>DARPA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9EB02-C741-5556-77C5-98C9F7429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872" y="981548"/>
            <a:ext cx="3400450" cy="52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1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F5E84-D9EE-C51F-7C43-23B491268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Human-AI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2802B-3A8F-979A-F98A-BBA7B36B3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18 general design guidelines for human-AI interaction</a:t>
            </a:r>
          </a:p>
          <a:p>
            <a:r>
              <a:rPr lang="en-US" dirty="0"/>
              <a:t>Based on the synthesis of over 150 AI-related design recommendations from academic and industry sources over the last 20 years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FBF38B3C-959B-566D-14BA-572ADA6CF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442364"/>
            <a:ext cx="10921409" cy="415636"/>
          </a:xfrm>
        </p:spPr>
        <p:txBody>
          <a:bodyPr/>
          <a:lstStyle/>
          <a:p>
            <a:pPr algn="l"/>
            <a:r>
              <a:rPr lang="en-US" sz="1000" dirty="0" err="1">
                <a:effectLst/>
              </a:rPr>
              <a:t>Amershi</a:t>
            </a:r>
            <a:r>
              <a:rPr lang="en-US" sz="1000" dirty="0">
                <a:effectLst/>
              </a:rPr>
              <a:t>, Saleema, Dan Weld, Mihaela </a:t>
            </a:r>
            <a:r>
              <a:rPr lang="en-US" sz="1000" dirty="0" err="1">
                <a:effectLst/>
              </a:rPr>
              <a:t>Vorvoreanu</a:t>
            </a:r>
            <a:r>
              <a:rPr lang="en-US" sz="1000" dirty="0">
                <a:effectLst/>
              </a:rPr>
              <a:t>, Adam </a:t>
            </a:r>
            <a:r>
              <a:rPr lang="en-US" sz="1000" dirty="0" err="1">
                <a:effectLst/>
              </a:rPr>
              <a:t>Fourney</a:t>
            </a:r>
            <a:r>
              <a:rPr lang="en-US" sz="1000" dirty="0">
                <a:effectLst/>
              </a:rPr>
              <a:t>, </a:t>
            </a:r>
            <a:r>
              <a:rPr lang="en-US" sz="1000" dirty="0" err="1">
                <a:effectLst/>
              </a:rPr>
              <a:t>Besmira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Nushi</a:t>
            </a:r>
            <a:r>
              <a:rPr lang="en-US" sz="1000" dirty="0">
                <a:effectLst/>
              </a:rPr>
              <a:t>, Penny </a:t>
            </a:r>
            <a:r>
              <a:rPr lang="en-US" sz="1000" dirty="0" err="1">
                <a:effectLst/>
              </a:rPr>
              <a:t>Collisson</a:t>
            </a:r>
            <a:r>
              <a:rPr lang="en-US" sz="1000" dirty="0">
                <a:effectLst/>
              </a:rPr>
              <a:t>, Jina Suh, et al. “Guidelines for Human-AI Interaction.” In </a:t>
            </a:r>
            <a:r>
              <a:rPr lang="en-US" sz="1000" i="1" dirty="0">
                <a:effectLst/>
              </a:rPr>
              <a:t>Proceedings of the 2019 CHI Conference on Human Factors in Computing Systems</a:t>
            </a:r>
            <a:r>
              <a:rPr lang="en-US" sz="1000" dirty="0">
                <a:effectLst/>
              </a:rPr>
              <a:t>, 1–13. CHI ’19. New York, NY, USA: Association for Computing Machinery, 2019. </a:t>
            </a:r>
            <a:r>
              <a:rPr lang="en-US" sz="1000" dirty="0">
                <a:effectLst/>
                <a:hlinkClick r:id="rId3"/>
              </a:rPr>
              <a:t>https://doi.org/10.1145/3290605.3300233</a:t>
            </a:r>
            <a:r>
              <a:rPr lang="en-US" sz="10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09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AE9428-D01E-813B-3E64-C3712D18C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483" y="1521608"/>
            <a:ext cx="4458488" cy="38147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8B38CA-67CE-D94F-A1A3-3AE161000A59}"/>
              </a:ext>
            </a:extLst>
          </p:cNvPr>
          <p:cNvSpPr txBox="1">
            <a:spLocks/>
          </p:cNvSpPr>
          <p:nvPr/>
        </p:nvSpPr>
        <p:spPr>
          <a:xfrm>
            <a:off x="838200" y="1841412"/>
            <a:ext cx="5650887" cy="1772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Validated through multiple rounds of evaluation</a:t>
            </a:r>
          </a:p>
          <a:p>
            <a:pPr lvl="1"/>
            <a:r>
              <a:rPr lang="en-US" dirty="0"/>
              <a:t>User study with 49 design practitioners</a:t>
            </a:r>
          </a:p>
          <a:p>
            <a:pPr lvl="1"/>
            <a:r>
              <a:rPr lang="en-US" dirty="0"/>
              <a:t>Tested with 20 popular AI-infused products spanning categories like e-commerce, voice assistants, recommendation systems, etc.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8708A-CF7C-FDC9-370B-B6E6156924A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Tested Applications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19BDE251-5511-66E9-37F6-C6E78DA7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442364"/>
            <a:ext cx="10921409" cy="415636"/>
          </a:xfrm>
        </p:spPr>
        <p:txBody>
          <a:bodyPr/>
          <a:lstStyle/>
          <a:p>
            <a:pPr algn="l"/>
            <a:r>
              <a:rPr lang="en-US" sz="1000" dirty="0" err="1">
                <a:effectLst/>
              </a:rPr>
              <a:t>Amershi</a:t>
            </a:r>
            <a:r>
              <a:rPr lang="en-US" sz="1000" dirty="0">
                <a:effectLst/>
              </a:rPr>
              <a:t>, Saleema, Dan Weld, Mihaela </a:t>
            </a:r>
            <a:r>
              <a:rPr lang="en-US" sz="1000" dirty="0" err="1">
                <a:effectLst/>
              </a:rPr>
              <a:t>Vorvoreanu</a:t>
            </a:r>
            <a:r>
              <a:rPr lang="en-US" sz="1000" dirty="0">
                <a:effectLst/>
              </a:rPr>
              <a:t>, Adam </a:t>
            </a:r>
            <a:r>
              <a:rPr lang="en-US" sz="1000" dirty="0" err="1">
                <a:effectLst/>
              </a:rPr>
              <a:t>Fourney</a:t>
            </a:r>
            <a:r>
              <a:rPr lang="en-US" sz="1000" dirty="0">
                <a:effectLst/>
              </a:rPr>
              <a:t>, </a:t>
            </a:r>
            <a:r>
              <a:rPr lang="en-US" sz="1000" dirty="0" err="1">
                <a:effectLst/>
              </a:rPr>
              <a:t>Besmira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Nushi</a:t>
            </a:r>
            <a:r>
              <a:rPr lang="en-US" sz="1000" dirty="0">
                <a:effectLst/>
              </a:rPr>
              <a:t>, Penny </a:t>
            </a:r>
            <a:r>
              <a:rPr lang="en-US" sz="1000" dirty="0" err="1">
                <a:effectLst/>
              </a:rPr>
              <a:t>Collisson</a:t>
            </a:r>
            <a:r>
              <a:rPr lang="en-US" sz="1000" dirty="0">
                <a:effectLst/>
              </a:rPr>
              <a:t>, Jina Suh, et al. “Guidelines for Human-AI Interaction.” In </a:t>
            </a:r>
            <a:r>
              <a:rPr lang="en-US" sz="1000" i="1" dirty="0">
                <a:effectLst/>
              </a:rPr>
              <a:t>Proceedings of the 2019 CHI Conference on Human Factors in Computing Systems</a:t>
            </a:r>
            <a:r>
              <a:rPr lang="en-US" sz="1000" dirty="0">
                <a:effectLst/>
              </a:rPr>
              <a:t>, 1–13. CHI ’19. New York, NY, USA: Association for Computing Machinery, 2019. </a:t>
            </a:r>
            <a:r>
              <a:rPr lang="en-US" sz="1000" dirty="0">
                <a:effectLst/>
                <a:hlinkClick r:id="rId3"/>
              </a:rPr>
              <a:t>https://doi.org/10.1145/3290605.3300233</a:t>
            </a:r>
            <a:r>
              <a:rPr lang="en-US" sz="10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057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68B5052-A6EA-B192-E1EC-40CCF8D5E2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339870"/>
              </p:ext>
            </p:extLst>
          </p:nvPr>
        </p:nvGraphicFramePr>
        <p:xfrm>
          <a:off x="838201" y="41564"/>
          <a:ext cx="10515597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9754">
                  <a:extLst>
                    <a:ext uri="{9D8B030D-6E8A-4147-A177-3AD203B41FA5}">
                      <a16:colId xmlns:a16="http://schemas.microsoft.com/office/drawing/2014/main" val="1270314531"/>
                    </a:ext>
                  </a:extLst>
                </a:gridCol>
                <a:gridCol w="467591">
                  <a:extLst>
                    <a:ext uri="{9D8B030D-6E8A-4147-A177-3AD203B41FA5}">
                      <a16:colId xmlns:a16="http://schemas.microsoft.com/office/drawing/2014/main" val="1601192439"/>
                    </a:ext>
                  </a:extLst>
                </a:gridCol>
                <a:gridCol w="8548252">
                  <a:extLst>
                    <a:ext uri="{9D8B030D-6E8A-4147-A177-3AD203B41FA5}">
                      <a16:colId xmlns:a16="http://schemas.microsoft.com/office/drawing/2014/main" val="3563401561"/>
                    </a:ext>
                  </a:extLst>
                </a:gridCol>
              </a:tblGrid>
              <a:tr h="31649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Guidelines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588369"/>
                  </a:ext>
                </a:extLst>
              </a:tr>
              <a:tr h="303810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Before Interaction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 clear what the system can do.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872342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 clear how well the system can do what it can.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541307"/>
                  </a:ext>
                </a:extLst>
              </a:tr>
              <a:tr h="303810">
                <a:tc rowSpan="4">
                  <a:txBody>
                    <a:bodyPr/>
                    <a:lstStyle/>
                    <a:p>
                      <a:r>
                        <a:rPr lang="en-US" sz="1600" dirty="0"/>
                        <a:t>During Interaction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Time services based on context.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420504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Show contextually relevant information.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08886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Match relevant social norms.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546436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Mitigate social biases.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392112"/>
                  </a:ext>
                </a:extLst>
              </a:tr>
              <a:tr h="303810">
                <a:tc rowSpan="5">
                  <a:txBody>
                    <a:bodyPr/>
                    <a:lstStyle/>
                    <a:p>
                      <a:r>
                        <a:rPr lang="en-US" sz="1600" dirty="0"/>
                        <a:t>When things go wrong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Support efficient invocation.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5424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Support efficient dismissal.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000619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Support efficient correction.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383754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Scope services when in doubt.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46521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 clear why the system did what it did.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242277"/>
                  </a:ext>
                </a:extLst>
              </a:tr>
              <a:tr h="303810">
                <a:tc rowSpan="7">
                  <a:txBody>
                    <a:bodyPr/>
                    <a:lstStyle/>
                    <a:p>
                      <a:r>
                        <a:rPr lang="en-US" sz="1600" dirty="0"/>
                        <a:t>Over time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Remember recent interactions.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2396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Learn from user behavior.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422164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Update and adapt cautiously.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632968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Encourage granular feedback.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73785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Convey the consequences of user actions.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377984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Provide global controls.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452625"/>
                  </a:ext>
                </a:extLst>
              </a:tr>
              <a:tr h="30381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Notify users about changes.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455709"/>
                  </a:ext>
                </a:extLst>
              </a:tr>
            </a:tbl>
          </a:graphicData>
        </a:graphic>
      </p:graphicFrame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FF69CC9B-5B94-40CF-284A-19130975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442364"/>
            <a:ext cx="10921409" cy="415636"/>
          </a:xfrm>
        </p:spPr>
        <p:txBody>
          <a:bodyPr/>
          <a:lstStyle/>
          <a:p>
            <a:pPr algn="l"/>
            <a:r>
              <a:rPr lang="en-US" sz="1000" dirty="0" err="1">
                <a:effectLst/>
              </a:rPr>
              <a:t>Amershi</a:t>
            </a:r>
            <a:r>
              <a:rPr lang="en-US" sz="1000" dirty="0">
                <a:effectLst/>
              </a:rPr>
              <a:t>, Saleema, Dan Weld, Mihaela </a:t>
            </a:r>
            <a:r>
              <a:rPr lang="en-US" sz="1000" dirty="0" err="1">
                <a:effectLst/>
              </a:rPr>
              <a:t>Vorvoreanu</a:t>
            </a:r>
            <a:r>
              <a:rPr lang="en-US" sz="1000" dirty="0">
                <a:effectLst/>
              </a:rPr>
              <a:t>, Adam </a:t>
            </a:r>
            <a:r>
              <a:rPr lang="en-US" sz="1000" dirty="0" err="1">
                <a:effectLst/>
              </a:rPr>
              <a:t>Fourney</a:t>
            </a:r>
            <a:r>
              <a:rPr lang="en-US" sz="1000" dirty="0">
                <a:effectLst/>
              </a:rPr>
              <a:t>, </a:t>
            </a:r>
            <a:r>
              <a:rPr lang="en-US" sz="1000" dirty="0" err="1">
                <a:effectLst/>
              </a:rPr>
              <a:t>Besmira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Nushi</a:t>
            </a:r>
            <a:r>
              <a:rPr lang="en-US" sz="1000" dirty="0">
                <a:effectLst/>
              </a:rPr>
              <a:t>, Penny </a:t>
            </a:r>
            <a:r>
              <a:rPr lang="en-US" sz="1000" dirty="0" err="1">
                <a:effectLst/>
              </a:rPr>
              <a:t>Collisson</a:t>
            </a:r>
            <a:r>
              <a:rPr lang="en-US" sz="1000" dirty="0">
                <a:effectLst/>
              </a:rPr>
              <a:t>, Jina Suh, et al. “Guidelines for Human-AI Interaction.” In </a:t>
            </a:r>
            <a:r>
              <a:rPr lang="en-US" sz="1000" i="1" dirty="0">
                <a:effectLst/>
              </a:rPr>
              <a:t>Proceedings of the 2019 CHI Conference on Human Factors in Computing Systems</a:t>
            </a:r>
            <a:r>
              <a:rPr lang="en-US" sz="1000" dirty="0">
                <a:effectLst/>
              </a:rPr>
              <a:t>, 1–13. CHI ’19. New York, NY, USA: Association for Computing Machinery, 2019. </a:t>
            </a:r>
            <a:r>
              <a:rPr lang="en-US" sz="1000" dirty="0">
                <a:effectLst/>
                <a:hlinkClick r:id="rId2"/>
              </a:rPr>
              <a:t>https://doi.org/10.1145/3290605.3300233</a:t>
            </a:r>
            <a:r>
              <a:rPr lang="en-US" sz="10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1962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31AD-8C88-C70C-847C-0C229105B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48200" cy="1325563"/>
          </a:xfrm>
        </p:spPr>
        <p:txBody>
          <a:bodyPr/>
          <a:lstStyle/>
          <a:p>
            <a:r>
              <a:rPr lang="en-US" dirty="0"/>
              <a:t>Before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FA75-C290-CE07-A066-87A8EBE4D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15891" cy="425305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Make clear what the system can do</a:t>
            </a:r>
          </a:p>
          <a:p>
            <a:pPr marL="457200" lvl="1" indent="0">
              <a:buNone/>
            </a:pPr>
            <a:r>
              <a:rPr lang="en-US" i="1" dirty="0"/>
              <a:t>Help the user understand what the AI system is capable of doing.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Make clear how well the system can do what it can do</a:t>
            </a:r>
          </a:p>
          <a:p>
            <a:pPr marL="457200" lvl="1" indent="0">
              <a:buNone/>
            </a:pPr>
            <a:r>
              <a:rPr lang="en-US" i="1" dirty="0"/>
              <a:t>Help the user understand how often the AI system may make mistakes.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29F3A5-8071-203D-E90D-7AB2FD18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008" y="2499744"/>
            <a:ext cx="4839565" cy="18585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728F97-031F-6A4C-2BD2-5B466688A01F}"/>
              </a:ext>
            </a:extLst>
          </p:cNvPr>
          <p:cNvSpPr/>
          <p:nvPr/>
        </p:nvSpPr>
        <p:spPr>
          <a:xfrm>
            <a:off x="7000008" y="2499744"/>
            <a:ext cx="4839565" cy="12558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E484E-CCF2-5993-50F0-E8EE2F9AC321}"/>
              </a:ext>
            </a:extLst>
          </p:cNvPr>
          <p:cNvSpPr/>
          <p:nvPr/>
        </p:nvSpPr>
        <p:spPr>
          <a:xfrm>
            <a:off x="7859487" y="4068314"/>
            <a:ext cx="3120608" cy="28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72094DE-8AC8-24D1-679E-65DABC38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442364"/>
            <a:ext cx="10921409" cy="415636"/>
          </a:xfrm>
        </p:spPr>
        <p:txBody>
          <a:bodyPr/>
          <a:lstStyle/>
          <a:p>
            <a:pPr algn="l"/>
            <a:r>
              <a:rPr lang="en-US" sz="1000" dirty="0" err="1">
                <a:effectLst/>
              </a:rPr>
              <a:t>Amershi</a:t>
            </a:r>
            <a:r>
              <a:rPr lang="en-US" sz="1000" dirty="0">
                <a:effectLst/>
              </a:rPr>
              <a:t>, Saleema, Dan Weld, Mihaela </a:t>
            </a:r>
            <a:r>
              <a:rPr lang="en-US" sz="1000" dirty="0" err="1">
                <a:effectLst/>
              </a:rPr>
              <a:t>Vorvoreanu</a:t>
            </a:r>
            <a:r>
              <a:rPr lang="en-US" sz="1000" dirty="0">
                <a:effectLst/>
              </a:rPr>
              <a:t>, Adam </a:t>
            </a:r>
            <a:r>
              <a:rPr lang="en-US" sz="1000" dirty="0" err="1">
                <a:effectLst/>
              </a:rPr>
              <a:t>Fourney</a:t>
            </a:r>
            <a:r>
              <a:rPr lang="en-US" sz="1000" dirty="0">
                <a:effectLst/>
              </a:rPr>
              <a:t>, </a:t>
            </a:r>
            <a:r>
              <a:rPr lang="en-US" sz="1000" dirty="0" err="1">
                <a:effectLst/>
              </a:rPr>
              <a:t>Besmira</a:t>
            </a:r>
            <a:r>
              <a:rPr lang="en-US" sz="1000" dirty="0">
                <a:effectLst/>
              </a:rPr>
              <a:t> </a:t>
            </a:r>
            <a:r>
              <a:rPr lang="en-US" sz="1000" dirty="0" err="1">
                <a:effectLst/>
              </a:rPr>
              <a:t>Nushi</a:t>
            </a:r>
            <a:r>
              <a:rPr lang="en-US" sz="1000" dirty="0">
                <a:effectLst/>
              </a:rPr>
              <a:t>, Penny </a:t>
            </a:r>
            <a:r>
              <a:rPr lang="en-US" sz="1000" dirty="0" err="1">
                <a:effectLst/>
              </a:rPr>
              <a:t>Collisson</a:t>
            </a:r>
            <a:r>
              <a:rPr lang="en-US" sz="1000" dirty="0">
                <a:effectLst/>
              </a:rPr>
              <a:t>, Jina Suh, et al. “Guidelines for Human-AI Interaction.” In </a:t>
            </a:r>
            <a:r>
              <a:rPr lang="en-US" sz="1000" i="1" dirty="0">
                <a:effectLst/>
              </a:rPr>
              <a:t>Proceedings of the 2019 CHI Conference on Human Factors in Computing Systems</a:t>
            </a:r>
            <a:r>
              <a:rPr lang="en-US" sz="1000" dirty="0">
                <a:effectLst/>
              </a:rPr>
              <a:t>, 1–13. CHI ’19. New York, NY, USA: Association for Computing Machinery, 2019. </a:t>
            </a:r>
            <a:r>
              <a:rPr lang="en-US" sz="1000" dirty="0">
                <a:effectLst/>
                <a:hlinkClick r:id="rId3"/>
              </a:rPr>
              <a:t>https://doi.org/10.1145/3290605.3300233</a:t>
            </a:r>
            <a:r>
              <a:rPr lang="en-US" sz="10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6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90142AE8DEF1439F8F4A97D2031131" ma:contentTypeVersion="0" ma:contentTypeDescription="Create a new document." ma:contentTypeScope="" ma:versionID="daf367fda1ed940fa9e937733996386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E2A527-ABFF-4BDF-A8BA-78DE29D50FB3}"/>
</file>

<file path=customXml/itemProps2.xml><?xml version="1.0" encoding="utf-8"?>
<ds:datastoreItem xmlns:ds="http://schemas.openxmlformats.org/officeDocument/2006/customXml" ds:itemID="{43AB36CB-8538-4EE9-B7A3-2362B44090E9}"/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1874</Words>
  <Application>Microsoft Office PowerPoint</Application>
  <PresentationFormat>Widescreen</PresentationFormat>
  <Paragraphs>164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Google Sans</vt:lpstr>
      <vt:lpstr>Office Theme</vt:lpstr>
      <vt:lpstr>Usability of AI tools</vt:lpstr>
      <vt:lpstr>Shifting paradigm of interaction</vt:lpstr>
      <vt:lpstr>AI everywhere</vt:lpstr>
      <vt:lpstr>Types of AI driven applications</vt:lpstr>
      <vt:lpstr>Explainable AI</vt:lpstr>
      <vt:lpstr>Guidelines for Human-AI interaction</vt:lpstr>
      <vt:lpstr>PowerPoint Presentation</vt:lpstr>
      <vt:lpstr>PowerPoint Presentation</vt:lpstr>
      <vt:lpstr>Before interaction</vt:lpstr>
      <vt:lpstr>During interaction</vt:lpstr>
      <vt:lpstr>During interaction (contd.)</vt:lpstr>
      <vt:lpstr>When things go wrong</vt:lpstr>
      <vt:lpstr>When things go wrong (contd.)</vt:lpstr>
      <vt:lpstr>Over time</vt:lpstr>
      <vt:lpstr>Over time (contd.)</vt:lpstr>
      <vt:lpstr>Application of the guidelines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Interacting with AI</dc:title>
  <dc:creator>Shrestha, Rohan (shre3430@vandals.uidaho.edu)</dc:creator>
  <cp:lastModifiedBy>Shrestha, Rohan (shre3430@vandals.uidaho.edu)</cp:lastModifiedBy>
  <cp:revision>1</cp:revision>
  <dcterms:created xsi:type="dcterms:W3CDTF">2024-01-21T19:28:31Z</dcterms:created>
  <dcterms:modified xsi:type="dcterms:W3CDTF">2024-01-25T00:00:50Z</dcterms:modified>
</cp:coreProperties>
</file>